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2" r:id="rId6"/>
    <p:sldId id="265" r:id="rId7"/>
    <p:sldId id="266" r:id="rId8"/>
    <p:sldId id="267" r:id="rId9"/>
    <p:sldId id="268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59" r:id="rId36"/>
    <p:sldId id="26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4C1A-5929-228A-4766-8E5CAA91D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F0B28-CBD7-5B7D-77C7-10F9C6469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A3335-E4D5-ACFB-407F-C23A4E95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F9636-94F2-4A87-AB3E-19C469F0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947F1-0B53-EC43-D7ED-0EF8A98B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5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50E-81F6-C4EC-26F0-E204D70B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5D6359-1874-3CEF-764D-1D54994A5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68BF2-5EDB-4F2D-3AC3-665661705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81B2B-B138-A230-F6D1-01D2B1F0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D13A8-2F2A-621E-B3AF-90E0978E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8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3ABAA-8739-2985-7983-8B50C998F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DEF08-19A4-7533-FA82-C8C68BD3C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1210E-5B25-9946-7149-C994CAA8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26C0B-E06B-6222-75A6-50BDF0E5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A0933-1339-072E-2A9E-BBA90B65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3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D20F-3D32-6E90-61BE-2355348F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87F6-4516-7417-6D0B-1434190D6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210B3-D485-2A09-1A4B-EE9147B1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34DD-B928-2028-3EF8-07C7D473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0C6C-26AA-E9E7-5672-81B73617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5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32C4-D1A6-C295-1F59-55734DE3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9802F-5F8C-C25D-7FE2-012A59102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A9C3-7D06-5BB5-08DB-F254AE81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12F9C-833E-E83F-630E-DFB5001E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2182C-7EE0-89C4-7C43-755432C2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2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779A-6219-3DA4-E304-1BB49496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1995A-333D-E96B-FCA1-122D4B962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F12E8-2862-586A-2893-B9D7CCDCE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08777-2190-2D73-F867-AF14D858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4E0BD-CEB4-6B52-E6EA-16783C37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3E4FA-B864-FB4D-96D3-3A807A8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5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B901-FDC4-CD81-D9EF-97FA0E8A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F3E57-D7FB-AE03-1BEE-89888CD9B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327CF-54DC-3A8E-4EB6-8F798E7A6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577D4-22ED-9498-2DB3-768526685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7CA98-6517-4227-6A89-3BE8DE5B1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C3BBA-9111-ABE2-134E-453BB31D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72ED9-B73A-0064-0B83-3C307EF6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22370-E52C-7579-E78B-B60BF499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9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66B3-88C6-5143-9F12-8ADD44BE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F951B-3EC6-D337-1C4D-F8394E299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D59EA-28B2-C64F-9FB2-CEF7E2F0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5C2A4-0EDA-70D9-1782-8DEBE404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EF771-080F-DA61-C91D-BA4DD130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CECBF-1F0E-DE04-3B5C-5AF08BC5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7FD69-6EEF-6669-799A-D6BF5182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62B6F90-5AD7-54F3-387C-D9402812F4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50765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4886A18-7760-C850-681E-9CBBF8A6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66003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8E504AD-824B-6E1B-5BFC-C60A0323D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81241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7D101B5-DB8E-B851-7495-16C5CC7F78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5527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7907124-640C-6B92-7A9F-CF48C33C92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233889"/>
            <a:ext cx="2530207" cy="3415229"/>
          </a:xfrm>
          <a:custGeom>
            <a:avLst/>
            <a:gdLst>
              <a:gd name="connsiteX0" fmla="*/ 80182 w 2530207"/>
              <a:gd name="connsiteY0" fmla="*/ 0 h 3415229"/>
              <a:gd name="connsiteX1" fmla="*/ 2450025 w 2530207"/>
              <a:gd name="connsiteY1" fmla="*/ 0 h 3415229"/>
              <a:gd name="connsiteX2" fmla="*/ 2530207 w 2530207"/>
              <a:gd name="connsiteY2" fmla="*/ 80182 h 3415229"/>
              <a:gd name="connsiteX3" fmla="*/ 2530207 w 2530207"/>
              <a:gd name="connsiteY3" fmla="*/ 3335047 h 3415229"/>
              <a:gd name="connsiteX4" fmla="*/ 2450025 w 2530207"/>
              <a:gd name="connsiteY4" fmla="*/ 3415229 h 3415229"/>
              <a:gd name="connsiteX5" fmla="*/ 80182 w 2530207"/>
              <a:gd name="connsiteY5" fmla="*/ 3415229 h 3415229"/>
              <a:gd name="connsiteX6" fmla="*/ 0 w 2530207"/>
              <a:gd name="connsiteY6" fmla="*/ 3335047 h 3415229"/>
              <a:gd name="connsiteX7" fmla="*/ 0 w 2530207"/>
              <a:gd name="connsiteY7" fmla="*/ 80182 h 3415229"/>
              <a:gd name="connsiteX8" fmla="*/ 80182 w 2530207"/>
              <a:gd name="connsiteY8" fmla="*/ 0 h 341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207" h="3415229">
                <a:moveTo>
                  <a:pt x="80182" y="0"/>
                </a:moveTo>
                <a:lnTo>
                  <a:pt x="2450025" y="0"/>
                </a:lnTo>
                <a:cubicBezTo>
                  <a:pt x="2494308" y="0"/>
                  <a:pt x="2530207" y="35899"/>
                  <a:pt x="2530207" y="80182"/>
                </a:cubicBezTo>
                <a:lnTo>
                  <a:pt x="2530207" y="3335047"/>
                </a:lnTo>
                <a:cubicBezTo>
                  <a:pt x="2530207" y="3379330"/>
                  <a:pt x="2494308" y="3415229"/>
                  <a:pt x="2450025" y="3415229"/>
                </a:cubicBezTo>
                <a:lnTo>
                  <a:pt x="80182" y="3415229"/>
                </a:lnTo>
                <a:cubicBezTo>
                  <a:pt x="35899" y="3415229"/>
                  <a:pt x="0" y="3379330"/>
                  <a:pt x="0" y="3335047"/>
                </a:cubicBezTo>
                <a:lnTo>
                  <a:pt x="0" y="80182"/>
                </a:lnTo>
                <a:cubicBezTo>
                  <a:pt x="0" y="35899"/>
                  <a:pt x="35899" y="0"/>
                  <a:pt x="8018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39700" dir="8100000" algn="tr" rotWithShape="0">
              <a:prstClr val="black">
                <a:alpha val="4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6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2B90-5A66-7ED4-F6E7-00BE2BBF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395DD3-505C-9053-085E-826623C5C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6B633-D9DC-A31C-0358-94B956C09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65B5E-A44D-97A1-26AB-E66E5CB5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BAC9-8CF4-475A-8452-B951A43C5B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C99CD-8484-D31A-4400-735AE956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79B71-A653-FA1C-4640-6A8C71AB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4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7C850-6001-FC66-F37C-114D1705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BE204-3DC6-1C61-2C95-7450829E1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19B39-6D28-7DEF-F581-1C4F0481D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0BAC9-8CF4-475A-8452-B951A43C5B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E1C15-9996-C739-3E62-D65FDC371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E44C4-0AD4-5108-B7F0-FB38F9998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F1F11-144B-45A5-90A8-72B9608F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1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microsoft.com/office/2007/relationships/hdphoto" Target="../media/hdphoto1.wdp"/><Relationship Id="rId7" Type="http://schemas.openxmlformats.org/officeDocument/2006/relationships/slide" Target="slide3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10" Type="http://schemas.openxmlformats.org/officeDocument/2006/relationships/image" Target="../media/image3.png"/><Relationship Id="rId4" Type="http://schemas.openxmlformats.org/officeDocument/2006/relationships/slide" Target="slide1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12.jpg"/><Relationship Id="rId5" Type="http://schemas.openxmlformats.org/officeDocument/2006/relationships/slide" Target="slide4.xml"/><Relationship Id="rId10" Type="http://schemas.openxmlformats.org/officeDocument/2006/relationships/image" Target="../media/image11.jpg"/><Relationship Id="rId4" Type="http://schemas.openxmlformats.org/officeDocument/2006/relationships/slide" Target="slide2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15.png"/><Relationship Id="rId5" Type="http://schemas.openxmlformats.org/officeDocument/2006/relationships/slide" Target="slide4.xml"/><Relationship Id="rId10" Type="http://schemas.openxmlformats.org/officeDocument/2006/relationships/image" Target="../media/image12.jpg"/><Relationship Id="rId4" Type="http://schemas.openxmlformats.org/officeDocument/2006/relationships/slide" Target="slide2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15.png"/><Relationship Id="rId5" Type="http://schemas.openxmlformats.org/officeDocument/2006/relationships/slide" Target="slide4.xml"/><Relationship Id="rId10" Type="http://schemas.openxmlformats.org/officeDocument/2006/relationships/image" Target="../media/image12.jpg"/><Relationship Id="rId4" Type="http://schemas.openxmlformats.org/officeDocument/2006/relationships/slide" Target="slide2.xml"/><Relationship Id="rId9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17.jpg"/><Relationship Id="rId5" Type="http://schemas.openxmlformats.org/officeDocument/2006/relationships/slide" Target="slide4.xml"/><Relationship Id="rId10" Type="http://schemas.openxmlformats.org/officeDocument/2006/relationships/image" Target="../media/image15.png"/><Relationship Id="rId4" Type="http://schemas.openxmlformats.org/officeDocument/2006/relationships/slide" Target="slide2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17.jpg"/><Relationship Id="rId5" Type="http://schemas.openxmlformats.org/officeDocument/2006/relationships/slide" Target="slide4.xml"/><Relationship Id="rId10" Type="http://schemas.openxmlformats.org/officeDocument/2006/relationships/image" Target="../media/image15.png"/><Relationship Id="rId4" Type="http://schemas.openxmlformats.org/officeDocument/2006/relationships/slide" Target="slide2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12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17.jpg"/><Relationship Id="rId5" Type="http://schemas.openxmlformats.org/officeDocument/2006/relationships/slide" Target="slide4.xml"/><Relationship Id="rId10" Type="http://schemas.openxmlformats.org/officeDocument/2006/relationships/image" Target="../media/image18.png"/><Relationship Id="rId4" Type="http://schemas.openxmlformats.org/officeDocument/2006/relationships/slide" Target="slide2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12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19.jpg"/><Relationship Id="rId5" Type="http://schemas.openxmlformats.org/officeDocument/2006/relationships/slide" Target="slide4.xml"/><Relationship Id="rId10" Type="http://schemas.openxmlformats.org/officeDocument/2006/relationships/image" Target="../media/image17.jpg"/><Relationship Id="rId4" Type="http://schemas.openxmlformats.org/officeDocument/2006/relationships/slide" Target="slide2.xml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12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19.jpg"/><Relationship Id="rId5" Type="http://schemas.openxmlformats.org/officeDocument/2006/relationships/slide" Target="slide4.xml"/><Relationship Id="rId10" Type="http://schemas.openxmlformats.org/officeDocument/2006/relationships/image" Target="../media/image21.png"/><Relationship Id="rId4" Type="http://schemas.openxmlformats.org/officeDocument/2006/relationships/slide" Target="slide2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20.png"/><Relationship Id="rId5" Type="http://schemas.openxmlformats.org/officeDocument/2006/relationships/slide" Target="slide4.xml"/><Relationship Id="rId10" Type="http://schemas.openxmlformats.org/officeDocument/2006/relationships/image" Target="../media/image17.jpg"/><Relationship Id="rId4" Type="http://schemas.openxmlformats.org/officeDocument/2006/relationships/slide" Target="slide2.xml"/><Relationship Id="rId9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20.png"/><Relationship Id="rId5" Type="http://schemas.openxmlformats.org/officeDocument/2006/relationships/slide" Target="slide4.xml"/><Relationship Id="rId10" Type="http://schemas.openxmlformats.org/officeDocument/2006/relationships/image" Target="../media/image19.jpg"/><Relationship Id="rId4" Type="http://schemas.openxmlformats.org/officeDocument/2006/relationships/slide" Target="slide2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5" Type="http://schemas.openxmlformats.org/officeDocument/2006/relationships/slide" Target="slide3.xml"/><Relationship Id="rId10" Type="http://schemas.openxmlformats.org/officeDocument/2006/relationships/image" Target="../media/image5.jpeg"/><Relationship Id="rId4" Type="http://schemas.openxmlformats.org/officeDocument/2006/relationships/slide" Target="slide2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24.png"/><Relationship Id="rId5" Type="http://schemas.openxmlformats.org/officeDocument/2006/relationships/slide" Target="slide4.xml"/><Relationship Id="rId10" Type="http://schemas.openxmlformats.org/officeDocument/2006/relationships/image" Target="../media/image22.png"/><Relationship Id="rId4" Type="http://schemas.openxmlformats.org/officeDocument/2006/relationships/slide" Target="slide2.xml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12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22.png"/><Relationship Id="rId5" Type="http://schemas.openxmlformats.org/officeDocument/2006/relationships/slide" Target="slide4.xml"/><Relationship Id="rId10" Type="http://schemas.openxmlformats.org/officeDocument/2006/relationships/image" Target="../media/image20.png"/><Relationship Id="rId4" Type="http://schemas.openxmlformats.org/officeDocument/2006/relationships/slide" Target="slide2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26.png"/><Relationship Id="rId5" Type="http://schemas.openxmlformats.org/officeDocument/2006/relationships/slide" Target="slide4.xml"/><Relationship Id="rId10" Type="http://schemas.openxmlformats.org/officeDocument/2006/relationships/image" Target="../media/image22.png"/><Relationship Id="rId4" Type="http://schemas.openxmlformats.org/officeDocument/2006/relationships/slide" Target="slide2.xml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12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26.png"/><Relationship Id="rId5" Type="http://schemas.openxmlformats.org/officeDocument/2006/relationships/slide" Target="slide4.xml"/><Relationship Id="rId10" Type="http://schemas.openxmlformats.org/officeDocument/2006/relationships/image" Target="../media/image22.png"/><Relationship Id="rId4" Type="http://schemas.openxmlformats.org/officeDocument/2006/relationships/slide" Target="slide2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29.png"/><Relationship Id="rId5" Type="http://schemas.openxmlformats.org/officeDocument/2006/relationships/slide" Target="slide4.xml"/><Relationship Id="rId10" Type="http://schemas.openxmlformats.org/officeDocument/2006/relationships/image" Target="../media/image26.png"/><Relationship Id="rId4" Type="http://schemas.openxmlformats.org/officeDocument/2006/relationships/slide" Target="slide2.xm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29.png"/><Relationship Id="rId5" Type="http://schemas.openxmlformats.org/officeDocument/2006/relationships/slide" Target="slide4.xml"/><Relationship Id="rId10" Type="http://schemas.openxmlformats.org/officeDocument/2006/relationships/image" Target="../media/image26.png"/><Relationship Id="rId4" Type="http://schemas.openxmlformats.org/officeDocument/2006/relationships/slide" Target="slide2.xml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32.png"/><Relationship Id="rId5" Type="http://schemas.openxmlformats.org/officeDocument/2006/relationships/slide" Target="slide4.xml"/><Relationship Id="rId10" Type="http://schemas.openxmlformats.org/officeDocument/2006/relationships/image" Target="../media/image29.png"/><Relationship Id="rId4" Type="http://schemas.openxmlformats.org/officeDocument/2006/relationships/slide" Target="slide2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35.jpg"/><Relationship Id="rId5" Type="http://schemas.openxmlformats.org/officeDocument/2006/relationships/slide" Target="slide4.xml"/><Relationship Id="rId10" Type="http://schemas.openxmlformats.org/officeDocument/2006/relationships/image" Target="../media/image32.png"/><Relationship Id="rId4" Type="http://schemas.openxmlformats.org/officeDocument/2006/relationships/slide" Target="slide2.xml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35.jpg"/><Relationship Id="rId5" Type="http://schemas.openxmlformats.org/officeDocument/2006/relationships/slide" Target="slide4.xml"/><Relationship Id="rId10" Type="http://schemas.openxmlformats.org/officeDocument/2006/relationships/image" Target="../media/image32.png"/><Relationship Id="rId4" Type="http://schemas.openxmlformats.org/officeDocument/2006/relationships/slide" Target="slide2.xml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38.png"/><Relationship Id="rId5" Type="http://schemas.openxmlformats.org/officeDocument/2006/relationships/slide" Target="slide4.xml"/><Relationship Id="rId10" Type="http://schemas.openxmlformats.org/officeDocument/2006/relationships/image" Target="../media/image35.jpg"/><Relationship Id="rId4" Type="http://schemas.openxmlformats.org/officeDocument/2006/relationships/slide" Target="slide2.xm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7.jpg"/><Relationship Id="rId5" Type="http://schemas.openxmlformats.org/officeDocument/2006/relationships/slide" Target="slide4.xml"/><Relationship Id="rId10" Type="http://schemas.openxmlformats.org/officeDocument/2006/relationships/image" Target="../media/image5.jpeg"/><Relationship Id="rId4" Type="http://schemas.openxmlformats.org/officeDocument/2006/relationships/slide" Target="slide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38.png"/><Relationship Id="rId5" Type="http://schemas.openxmlformats.org/officeDocument/2006/relationships/slide" Target="slide4.xml"/><Relationship Id="rId10" Type="http://schemas.openxmlformats.org/officeDocument/2006/relationships/image" Target="../media/image35.jpg"/><Relationship Id="rId4" Type="http://schemas.openxmlformats.org/officeDocument/2006/relationships/slide" Target="slide2.xml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41.png"/><Relationship Id="rId5" Type="http://schemas.openxmlformats.org/officeDocument/2006/relationships/slide" Target="slide4.xml"/><Relationship Id="rId10" Type="http://schemas.openxmlformats.org/officeDocument/2006/relationships/image" Target="../media/image38.png"/><Relationship Id="rId4" Type="http://schemas.openxmlformats.org/officeDocument/2006/relationships/slide" Target="slide2.xml"/><Relationship Id="rId9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41.png"/><Relationship Id="rId5" Type="http://schemas.openxmlformats.org/officeDocument/2006/relationships/slide" Target="slide4.xml"/><Relationship Id="rId10" Type="http://schemas.openxmlformats.org/officeDocument/2006/relationships/image" Target="../media/image38.png"/><Relationship Id="rId4" Type="http://schemas.openxmlformats.org/officeDocument/2006/relationships/slide" Target="slide2.xml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41.png"/><Relationship Id="rId5" Type="http://schemas.openxmlformats.org/officeDocument/2006/relationships/slide" Target="slide4.xml"/><Relationship Id="rId10" Type="http://schemas.openxmlformats.org/officeDocument/2006/relationships/image" Target="../media/image44.png"/><Relationship Id="rId4" Type="http://schemas.openxmlformats.org/officeDocument/2006/relationships/slide" Target="slide2.xml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12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44.png"/><Relationship Id="rId5" Type="http://schemas.openxmlformats.org/officeDocument/2006/relationships/slide" Target="slide4.xml"/><Relationship Id="rId10" Type="http://schemas.openxmlformats.org/officeDocument/2006/relationships/image" Target="../media/image41.png"/><Relationship Id="rId4" Type="http://schemas.openxmlformats.org/officeDocument/2006/relationships/slide" Target="slide2.xml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44.png"/><Relationship Id="rId7" Type="http://schemas.openxmlformats.org/officeDocument/2006/relationships/slide" Target="slide3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10" Type="http://schemas.openxmlformats.org/officeDocument/2006/relationships/image" Target="../media/image46.png"/><Relationship Id="rId4" Type="http://schemas.openxmlformats.org/officeDocument/2006/relationships/slide" Target="slide1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5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9.jpg"/><Relationship Id="rId5" Type="http://schemas.openxmlformats.org/officeDocument/2006/relationships/slide" Target="slide4.xml"/><Relationship Id="rId10" Type="http://schemas.openxmlformats.org/officeDocument/2006/relationships/image" Target="../media/image7.jpg"/><Relationship Id="rId4" Type="http://schemas.openxmlformats.org/officeDocument/2006/relationships/slide" Target="slide2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9.jpg"/><Relationship Id="rId5" Type="http://schemas.openxmlformats.org/officeDocument/2006/relationships/slide" Target="slide4.xml"/><Relationship Id="rId10" Type="http://schemas.openxmlformats.org/officeDocument/2006/relationships/image" Target="../media/image7.jpg"/><Relationship Id="rId4" Type="http://schemas.openxmlformats.org/officeDocument/2006/relationships/slide" Target="slide2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11.jpg"/><Relationship Id="rId5" Type="http://schemas.openxmlformats.org/officeDocument/2006/relationships/slide" Target="slide4.xml"/><Relationship Id="rId10" Type="http://schemas.openxmlformats.org/officeDocument/2006/relationships/image" Target="../media/image9.jpg"/><Relationship Id="rId4" Type="http://schemas.openxmlformats.org/officeDocument/2006/relationships/slide" Target="slide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11.jpg"/><Relationship Id="rId5" Type="http://schemas.openxmlformats.org/officeDocument/2006/relationships/slide" Target="slide4.xml"/><Relationship Id="rId10" Type="http://schemas.openxmlformats.org/officeDocument/2006/relationships/image" Target="../media/image9.jpg"/><Relationship Id="rId4" Type="http://schemas.openxmlformats.org/officeDocument/2006/relationships/slide" Target="slide2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" Target="slide1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5.xml"/><Relationship Id="rId11" Type="http://schemas.openxmlformats.org/officeDocument/2006/relationships/image" Target="../media/image12.jpg"/><Relationship Id="rId5" Type="http://schemas.openxmlformats.org/officeDocument/2006/relationships/slide" Target="slide4.xml"/><Relationship Id="rId10" Type="http://schemas.openxmlformats.org/officeDocument/2006/relationships/image" Target="../media/image11.jpg"/><Relationship Id="rId4" Type="http://schemas.openxmlformats.org/officeDocument/2006/relationships/slide" Target="slide2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003E5F-84FF-89DC-AE6D-EDD04BCFBB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11"/>
            <a:ext cx="12192000" cy="68580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11108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8D29C-B1A0-B192-CA50-800B3C6EF8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 algn="ctr">
              <a:buNone/>
            </a:pPr>
            <a:endParaRPr lang="en-US" sz="3600" dirty="0">
              <a:solidFill>
                <a:schemeClr val="bg1"/>
              </a:solidFill>
              <a:latin typeface="Agrozza Demo" pitchFamily="2" charset="0"/>
            </a:endParaRPr>
          </a:p>
          <a:p>
            <a:pPr marL="0" indent="0" algn="ctr">
              <a:buNone/>
            </a:pPr>
            <a:endParaRPr lang="en-US" sz="3600" dirty="0">
              <a:solidFill>
                <a:schemeClr val="bg1"/>
              </a:solidFill>
              <a:latin typeface="Agrozza Demo" pitchFamily="2" charset="0"/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Agrozza Demo" pitchFamily="2" charset="0"/>
              </a:rPr>
              <a:t>WELCOME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76230B5-CFAB-FB76-1CE5-38A96E3E2E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45997CE-7591-3F16-A407-FA940D4C20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Freeform: Shape 9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1D92E8-E176-91D3-40AD-E60F8B5BA5DC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6BEF023-5085-1DAC-89D5-69F81E97AFE3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670595-08B7-CB6B-E62A-05E771632270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406615-E18F-6A28-4512-CC26BC9FD2A5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2E1BFB-7042-E48E-594C-8E2B6791EED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Canada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AC7714-AE43-97B0-0021-1DB0147C5874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FE13CC-1ADD-C0FE-5E0E-B69D9244FA3E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44497D-3D65-9B59-CEFA-6E3540E801C0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9F2FC1-6494-8078-E707-03F432D7C090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A695F1-4F50-215F-17F5-864667D07819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4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hlinkClick r:id="rId5" action="ppaction://hlinksldjump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hlinkClick r:id="rId6" action="ppaction://hlinksldjump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hlinkClick r:id="rId7" action="ppaction://hlinksldjump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hlinkClick r:id="rId8" action="ppaction://hlinksldjump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338050" y="1869934"/>
            <a:ext cx="3471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INTRODUCTION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338050" y="5230024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CFF2E-51C9-D6A2-EEA8-E153E1F1D6C2}"/>
              </a:ext>
            </a:extLst>
          </p:cNvPr>
          <p:cNvSpPr txBox="1"/>
          <p:nvPr/>
        </p:nvSpPr>
        <p:spPr>
          <a:xfrm>
            <a:off x="2648295" y="3787303"/>
            <a:ext cx="383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BY,</a:t>
            </a: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GOWTHAM S</a:t>
            </a:r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6ED02891-3076-265F-4DEA-65A73CC12A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5" r="22155"/>
          <a:stretch>
            <a:fillRect/>
          </a:stretch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Placeholder 11">
            <a:extLst>
              <a:ext uri="{FF2B5EF4-FFF2-40B4-BE49-F238E27FC236}">
                <a16:creationId xmlns:a16="http://schemas.microsoft.com/office/drawing/2014/main" id="{E7D954A7-D6F9-84BF-81EE-D400C3EA52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5" r="19645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64CA72-DC60-D735-D10C-9518B29F5697}"/>
              </a:ext>
            </a:extLst>
          </p:cNvPr>
          <p:cNvSpPr txBox="1"/>
          <p:nvPr/>
        </p:nvSpPr>
        <p:spPr>
          <a:xfrm>
            <a:off x="1370824" y="2743155"/>
            <a:ext cx="34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COMPREHENSIVE ANALYIS OF IPL SEASONS 2021-2023 USING SQL</a:t>
            </a:r>
          </a:p>
        </p:txBody>
      </p:sp>
    </p:spTree>
    <p:extLst>
      <p:ext uri="{BB962C8B-B14F-4D97-AF65-F5344CB8AC3E}">
        <p14:creationId xmlns:p14="http://schemas.microsoft.com/office/powerpoint/2010/main" val="265307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MOST 6s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 6S IN A MATCH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16815" y="480164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9AADD152-28C0-0795-D239-8B5939E62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803" r="58272" b="-803"/>
          <a:stretch/>
        </p:blipFill>
        <p:spPr bwMode="auto">
          <a:xfrm>
            <a:off x="6095733" y="920249"/>
            <a:ext cx="2530475" cy="3416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D71C6-F8A8-6599-9215-3CF002D281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815" y="3165915"/>
            <a:ext cx="3219899" cy="438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2E3F1DA4-6A62-D1A2-F950-7EA150254E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3" r="24393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CC5A4F4B-5652-209B-CF96-CA762CF27BB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7" r="25467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3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Top Margin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4. Match Winners by Margin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16815" y="480164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316815" y="2844821"/>
            <a:ext cx="4424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 all matches where the winning team won by a margin of more than  50 runs or 6 wickets. 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MATCH SUMMARY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match_id,winner,margin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WHERE margin &gt; "50 runs" OR margin &gt;"6 wickets";</a:t>
            </a:r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9AADD152-28C0-0795-D239-8B5939E62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8" r="29168" b="12627"/>
          <a:stretch/>
        </p:blipFill>
        <p:spPr bwMode="auto">
          <a:xfrm>
            <a:off x="6095734" y="700168"/>
            <a:ext cx="2530474" cy="32495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57" y="4564791"/>
            <a:ext cx="33244" cy="46423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A01889F3-B796-D210-4F6A-E0104552FD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5487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56A38450-FECB-8268-D105-1A8C7344CD9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2" r="11722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8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Top Margin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 MARGIN IN A MATCH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1C206-DAF2-9ED6-6455-44CA5F883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2294" y="2862483"/>
            <a:ext cx="1530168" cy="2136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18B39A43-32C3-AD40-5111-4A1628C5AC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8" r="29168" b="12627"/>
          <a:stretch/>
        </p:blipFill>
        <p:spPr bwMode="auto">
          <a:xfrm>
            <a:off x="6134094" y="991190"/>
            <a:ext cx="2530474" cy="3249534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Placeholder 11">
            <a:extLst>
              <a:ext uri="{FF2B5EF4-FFF2-40B4-BE49-F238E27FC236}">
                <a16:creationId xmlns:a16="http://schemas.microsoft.com/office/drawing/2014/main" id="{550FC583-C361-D207-9087-F7AA9B51BE3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5487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EC2C7287-AF54-2706-FB7A-13204D1C7B7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2" r="11722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HIGHEST RUNS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5. Team's Total Runs in a Match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16815" y="480164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316815" y="2844821"/>
            <a:ext cx="4424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Calculate the total runs scored by each team in a specific match.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BATTING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batting_summary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matchh,matchh_id,sum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(runs) as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total_runs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;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 BY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matchh_id,matchh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9AADD152-28C0-0795-D239-8B5939E62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0" t="-1182" r="22898" b="1182"/>
          <a:stretch/>
        </p:blipFill>
        <p:spPr bwMode="auto">
          <a:xfrm>
            <a:off x="6103064" y="927377"/>
            <a:ext cx="2530474" cy="32495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453" y="4580136"/>
            <a:ext cx="33244" cy="20160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CA87FDFE-B569-A414-C559-AA942E29E7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4" r="11754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C0FB164F-6BA7-0E96-A89B-F8DE9324943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8" r="24378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30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HIGHEST RUNS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HIGHEST RUNS IN A MATCH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71DE520E-559B-F267-008C-4225BEDE91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0" t="-1182" r="22898" b="1182"/>
          <a:stretch/>
        </p:blipFill>
        <p:spPr bwMode="auto">
          <a:xfrm>
            <a:off x="6095733" y="1004806"/>
            <a:ext cx="2530474" cy="32495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8CC9F-74FB-16DA-A50A-E2C2EC279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9269" y="2957934"/>
            <a:ext cx="2953162" cy="1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BC8ABE66-F17E-7BA1-45B6-2C436C0759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4" r="11754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2FB72B6-4D7C-80C1-3476-3AD6CCF9477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8" r="24378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2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PLAYERS ROLE’S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6. Players' Roles Distribution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16815" y="480164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316815" y="2844821"/>
            <a:ext cx="4424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Count the number of players in each playing role (batsman, bowler, all-rounder, etc.) in the tournament.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PLAYER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PLAYER;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playingRole,count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playingRole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AS COUNTING 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 BY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playingRole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9AADD152-28C0-0795-D239-8B5939E62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t="8498" r="9809" b="6480"/>
          <a:stretch/>
        </p:blipFill>
        <p:spPr bwMode="auto">
          <a:xfrm>
            <a:off x="6119479" y="1314754"/>
            <a:ext cx="2376697" cy="29777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453" y="4580136"/>
            <a:ext cx="33244" cy="2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06F0E-8E8A-E560-9E92-954BD40E7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4162" y="4528505"/>
            <a:ext cx="169163" cy="143582"/>
          </a:xfrm>
          <a:prstGeom prst="rect">
            <a:avLst/>
          </a:prstGeom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94004088-B440-5282-2BA1-EEEAADE78A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9" r="24399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1C20D770-CDA4-C3ED-E1BB-F5445C89F7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4" r="19594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4C42980-05A9-3679-EEA3-5F233C5DAE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7" r="16167"/>
          <a:stretch/>
        </p:blipFill>
        <p:spPr bwMode="auto">
          <a:xfrm>
            <a:off x="13066713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6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PLAYERS ROLE’S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COUNT OF PLAYER’S ROLE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76CAFB89-B429-A362-7B6A-3B9D52C9C0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t="8498" r="9809" b="6480"/>
          <a:stretch/>
        </p:blipFill>
        <p:spPr bwMode="auto">
          <a:xfrm>
            <a:off x="6115504" y="1186661"/>
            <a:ext cx="2376697" cy="297776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8192DC-3D61-1DF0-639F-88517419C4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053" y="2951796"/>
            <a:ext cx="2024131" cy="1718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D044BD61-6045-3424-FB5F-6E37E71589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9" r="24399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Placeholder 11">
            <a:extLst>
              <a:ext uri="{FF2B5EF4-FFF2-40B4-BE49-F238E27FC236}">
                <a16:creationId xmlns:a16="http://schemas.microsoft.com/office/drawing/2014/main" id="{00EB015B-804E-1B6B-2FA7-C85D7C1FC06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4" r="19594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D47A5206-3739-5DEA-C171-2F0716F854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7" r="16167"/>
          <a:stretch/>
        </p:blipFill>
        <p:spPr bwMode="auto">
          <a:xfrm>
            <a:off x="13066713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92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LOW SCORE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7. Maiden Overs by Bowlers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16815" y="480164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316815" y="2844821"/>
            <a:ext cx="4424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 the bowlers who have bowled maiden overs in a specific match and how many they bowled.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BOWLING SUMMARY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player;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matchh,bowlerName,count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(*) as maiden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WHERE maiden &gt;= 1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 BY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matchh,bowlerName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9AADD152-28C0-0795-D239-8B5939E62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8" t="-681" r="4246" b="681"/>
          <a:stretch/>
        </p:blipFill>
        <p:spPr bwMode="auto">
          <a:xfrm>
            <a:off x="6119479" y="1314754"/>
            <a:ext cx="2376697" cy="29777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453" y="4580136"/>
            <a:ext cx="33244" cy="2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06F0E-8E8A-E560-9E92-954BD40E71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4162" y="4535077"/>
            <a:ext cx="169163" cy="130438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1FDEB408-94E3-712F-873D-5045B9F313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r="19619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897EB0F8-1EA0-E03C-2E04-24C657908F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9" r="16139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0AB62F00-827B-3155-F331-58C1D41820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" b="6067"/>
          <a:stretch/>
        </p:blipFill>
        <p:spPr bwMode="auto">
          <a:xfrm>
            <a:off x="13066713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58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LOW SCORE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 MAIDEN PLAYER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8192DC-3D61-1DF0-639F-88517419C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" r="4577"/>
          <a:stretch/>
        </p:blipFill>
        <p:spPr>
          <a:xfrm>
            <a:off x="1320798" y="2986310"/>
            <a:ext cx="2552342" cy="21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CEB11283-66AB-AF3F-F8A3-3E06861CB9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r="19619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Placeholder 11">
            <a:extLst>
              <a:ext uri="{FF2B5EF4-FFF2-40B4-BE49-F238E27FC236}">
                <a16:creationId xmlns:a16="http://schemas.microsoft.com/office/drawing/2014/main" id="{02738F8E-6EC2-D16B-B9C4-D076ED597E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8" t="-681" r="4246" b="681"/>
          <a:stretch/>
        </p:blipFill>
        <p:spPr bwMode="auto">
          <a:xfrm>
            <a:off x="6016322" y="1335031"/>
            <a:ext cx="2376697" cy="29777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50181A9D-CF51-2408-CFCC-D731DCF498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9" r="16139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13CFD4E8-4E3B-18CD-93EB-22B744E853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" b="6067"/>
          <a:stretch/>
        </p:blipFill>
        <p:spPr bwMode="auto">
          <a:xfrm>
            <a:off x="13066713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30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578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54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BATTING PARTNERSHIP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104912" y="2488214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8. Top Partnerships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08941" y="5653025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104912" y="2854459"/>
            <a:ext cx="48706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Determine the highest batting partnership for a particular team in a specific match.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BATTING SUMMARY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batting_summary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 * 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teamInnings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MAX(partnership) AS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highestpartnership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(SELECT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matchh_id,teamInnings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SUM(runs) AS partnership 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WHERE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matchh_id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="T203817" AND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teamInnings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="Super Kings“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 BY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matchh_id,teamInnings,battingPos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AS subquery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 BY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teamInnings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453" y="4580136"/>
            <a:ext cx="33244" cy="2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06F0E-8E8A-E560-9E92-954BD40E71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787" y="4559397"/>
            <a:ext cx="169163" cy="41477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0288A429-E059-80FE-ED78-840A21C94E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7" t="-756" r="18924"/>
          <a:stretch/>
        </p:blipFill>
        <p:spPr bwMode="auto">
          <a:xfrm>
            <a:off x="6130946" y="1003422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517EFB9-BC3F-A6E6-AA9C-62429B5AA00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7" r="16167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Placeholder 11">
            <a:extLst>
              <a:ext uri="{FF2B5EF4-FFF2-40B4-BE49-F238E27FC236}">
                <a16:creationId xmlns:a16="http://schemas.microsoft.com/office/drawing/2014/main" id="{A25DB5FE-0E6F-69C7-9E61-09C258EA73E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6103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662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1643E-B138-0146-9A15-50DFCF03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67068E5-43A1-E6CA-666D-0133334F8C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C50880-1628-7325-8E38-1E991BA315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7CB08C2-9C3C-A101-960B-3BEA79A3E6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D2474-93A9-B3B2-0D7D-A9FE85605049}"/>
              </a:ext>
            </a:extLst>
          </p:cNvPr>
          <p:cNvSpPr txBox="1"/>
          <p:nvPr/>
        </p:nvSpPr>
        <p:spPr>
          <a:xfrm>
            <a:off x="6222999" y="4316067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SQL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130C7-EE5F-CEF4-67EC-28FD9546AB88}"/>
              </a:ext>
            </a:extLst>
          </p:cNvPr>
          <p:cNvSpPr txBox="1"/>
          <p:nvPr/>
        </p:nvSpPr>
        <p:spPr>
          <a:xfrm>
            <a:off x="6222999" y="4508428"/>
            <a:ext cx="19759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Structured Query Language</a:t>
            </a:r>
            <a:endParaRPr lang="en-US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33D20-7A08-2196-A1F2-5B6F03BC8EC1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Canada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3712DF-04E3-E222-FB58-F6F0F9478531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7D7EE-B518-F4CE-8DEF-9D8573773630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A5B85-2890-1272-D26E-C564E2ADBA5E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0E90FA-06B7-A75C-8769-C7DDC8DD0BF3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C52CB-0F7F-0351-32BF-626C78DD6AB3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BF65D-B82C-FA3E-1333-B5900C38D372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52C955-DAFB-70DF-5ECD-0586B5379D8D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5" name="Freeform: Shape 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B44FE1F-7948-84F7-7ACF-E4C89961427D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B6A1498-48A4-432D-2389-64F61F895575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20F20E-0A36-1CAB-CC8F-A4DB2005D5B4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hlinkClick r:id="rId3" action="ppaction://hlinksldjump"/>
            <a:extLst>
              <a:ext uri="{FF2B5EF4-FFF2-40B4-BE49-F238E27FC236}">
                <a16:creationId xmlns:a16="http://schemas.microsoft.com/office/drawing/2014/main" id="{F47A4194-7F53-659E-6C07-254B89E007C6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hlinkClick r:id="rId4" action="ppaction://hlinksldjump"/>
            <a:extLst>
              <a:ext uri="{FF2B5EF4-FFF2-40B4-BE49-F238E27FC236}">
                <a16:creationId xmlns:a16="http://schemas.microsoft.com/office/drawing/2014/main" id="{2A2B648B-B52B-4731-9A06-315E43E85CD2}"/>
              </a:ext>
            </a:extLst>
          </p:cNvPr>
          <p:cNvSpPr/>
          <p:nvPr/>
        </p:nvSpPr>
        <p:spPr>
          <a:xfrm>
            <a:off x="499534" y="1984392"/>
            <a:ext cx="321732" cy="3217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hlinkClick r:id="rId5" action="ppaction://hlinksldjump"/>
            <a:extLst>
              <a:ext uri="{FF2B5EF4-FFF2-40B4-BE49-F238E27FC236}">
                <a16:creationId xmlns:a16="http://schemas.microsoft.com/office/drawing/2014/main" id="{2DD045EE-433F-3ACA-0F12-999185A033FD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hlinkClick r:id="rId6" action="ppaction://hlinksldjump"/>
            <a:extLst>
              <a:ext uri="{FF2B5EF4-FFF2-40B4-BE49-F238E27FC236}">
                <a16:creationId xmlns:a16="http://schemas.microsoft.com/office/drawing/2014/main" id="{39113122-CBC7-C9F0-751B-9FADFF1699DD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7" action="ppaction://hlinksldjump"/>
            <a:extLst>
              <a:ext uri="{FF2B5EF4-FFF2-40B4-BE49-F238E27FC236}">
                <a16:creationId xmlns:a16="http://schemas.microsoft.com/office/drawing/2014/main" id="{8A190089-2C14-F1AE-EA27-E13A831B7157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5CB90-892A-55A0-5973-2B2537DC525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WHAT IS SQL?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4724BB6-87E7-67FD-7FC6-B8B6C865F0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r="27347"/>
          <a:stretch>
            <a:fillRect/>
          </a:stretch>
        </p:blipFill>
        <p:spPr bwMode="auto">
          <a:xfrm>
            <a:off x="6370542" y="1442603"/>
            <a:ext cx="2057578" cy="2777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99CE63E-09C4-7894-0F06-E8A4AA2E81D1}"/>
              </a:ext>
            </a:extLst>
          </p:cNvPr>
          <p:cNvSpPr txBox="1"/>
          <p:nvPr/>
        </p:nvSpPr>
        <p:spPr>
          <a:xfrm>
            <a:off x="1320799" y="2506267"/>
            <a:ext cx="3471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SQL, or Structured Query Language, is a programming language used to communicate with databases.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Store Data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Retrieve Data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 Data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Delete Data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E4E9A2F-89C6-1B75-B8E1-152A80C48C2C}"/>
              </a:ext>
            </a:extLst>
          </p:cNvPr>
          <p:cNvSpPr/>
          <p:nvPr/>
        </p:nvSpPr>
        <p:spPr>
          <a:xfrm>
            <a:off x="1320798" y="419176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SQL</a:t>
            </a:r>
          </a:p>
        </p:txBody>
      </p:sp>
      <p:pic>
        <p:nvPicPr>
          <p:cNvPr id="13" name="Picture Placeholder 11">
            <a:extLst>
              <a:ext uri="{FF2B5EF4-FFF2-40B4-BE49-F238E27FC236}">
                <a16:creationId xmlns:a16="http://schemas.microsoft.com/office/drawing/2014/main" id="{5BA7F79A-D03E-B15A-8F3E-59C6B83325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0" r="19670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Placeholder 11">
            <a:extLst>
              <a:ext uri="{FF2B5EF4-FFF2-40B4-BE49-F238E27FC236}">
                <a16:creationId xmlns:a16="http://schemas.microsoft.com/office/drawing/2014/main" id="{BB0CA4E4-078C-6924-9399-A43D3D18A1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9" r="15829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68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37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BATTING PARTNERSHIP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HIGHEST BATTING PARTNERSHIP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76CAFB89-B429-A362-7B6A-3B9D52C9C0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7" t="-756" r="18924"/>
          <a:stretch/>
        </p:blipFill>
        <p:spPr bwMode="auto">
          <a:xfrm>
            <a:off x="6078746" y="1050085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546225AE-E817-1C4F-14A6-D6D9D8B7C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7" r="16167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Placeholder 11">
            <a:extLst>
              <a:ext uri="{FF2B5EF4-FFF2-40B4-BE49-F238E27FC236}">
                <a16:creationId xmlns:a16="http://schemas.microsoft.com/office/drawing/2014/main" id="{370192F5-C563-DE0F-0687-C4243A536BD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6103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D9AEB-159F-C2AD-E57B-57D0F5E311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2481" y="3355603"/>
            <a:ext cx="1981477" cy="485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362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54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LOWEST ECONOMY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9. Most Economical Bowler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298287" y="573871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272376" y="2823230"/>
            <a:ext cx="47014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Identify the bowler with the lowest economy rate in matches won by their team.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BOWLING,MATCHING SUMMARY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bowling_summary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b.bowlingTeam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b.bowlerName,m.winner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MIN(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b.economy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AS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lowest_economy_rate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bowling_summary.mytable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JOIN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match_summary.mytable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b.matchh_id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m.match_id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WHERE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b.bowlingTeam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m.winner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 BY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b.bowlerName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b.bowlingTeam,m.winner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ORDER BY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lowest_economy_rate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ASC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LIMIT 1;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453" y="4580136"/>
            <a:ext cx="33244" cy="2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06F0E-8E8A-E560-9E92-954BD40E71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787" y="4566838"/>
            <a:ext cx="169163" cy="26595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0288A429-E059-80FE-ED78-840A21C94E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r="22628"/>
          <a:stretch/>
        </p:blipFill>
        <p:spPr bwMode="auto">
          <a:xfrm>
            <a:off x="6130946" y="1003422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D0BE6E2F-5D7B-A072-05B2-8FC3EA89A6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" b="6067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67EC98F1-407E-E76E-E190-73B6502AC4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3" r="15263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961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37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LOWEST ECONOMY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ECONOMIC BOWLER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F3909-D251-165B-4CBB-40667DE3F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2367" y="3174462"/>
            <a:ext cx="3696216" cy="581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46089ABE-C850-C86C-F50B-D94FD45D1A3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r="22628"/>
          <a:stretch/>
        </p:blipFill>
        <p:spPr bwMode="auto">
          <a:xfrm>
            <a:off x="6078747" y="1050085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72F143A8-88A2-68A9-9FAF-E18B1103F4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" b="6067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BC42538E-D57C-99B1-9592-B3FAEE243A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3" r="15263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6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-9034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54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CENTURIES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10.Centuries and Half-Centuries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298287" y="573871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291097" y="2823179"/>
            <a:ext cx="47014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 all the batsmen who have scored centuries (100 or more runs) or half-centuries (50-99 runs) in a match.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BATTING SUMMARY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batting_summary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batsmanName,matchh_id,runs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CASE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WHEN runs&gt;=100 THEN "Century“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WHEN runs&gt;=50 AND runs &lt; 100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THEN "Half-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Century"ELSE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"Dummy“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END as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run_category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mytablewhere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runs&gt;=50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ORDER BY runs desc;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453" y="4580136"/>
            <a:ext cx="33244" cy="2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06F0E-8E8A-E560-9E92-954BD40E71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3343" y="4566838"/>
            <a:ext cx="36051" cy="26595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0288A429-E059-80FE-ED78-840A21C94E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7" t="5292" r="7949" b="20169"/>
          <a:stretch/>
        </p:blipFill>
        <p:spPr bwMode="auto">
          <a:xfrm>
            <a:off x="6130946" y="1003422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18188D06-3A14-3895-43A4-845899008E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2" r="15292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5E7755A4-7602-70C4-5A85-D8D5DC68E7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1" t="-1" r="21049" b="11300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8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37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CENTURIES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CENTURY AND HALF CENTURY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5D1ACBA6-C01B-19F9-2B33-80CE6789E4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7" t="5292" r="7949" b="20169"/>
          <a:stretch/>
        </p:blipFill>
        <p:spPr bwMode="auto">
          <a:xfrm>
            <a:off x="6078747" y="1050085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30ECC4-9A78-B51C-BD32-4F693FBED9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798" y="2854763"/>
            <a:ext cx="2905530" cy="2143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1D4FD037-81DD-6CE3-BE4E-27B4276581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2" r="15292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A7375EC-15FE-81D0-5C98-826D3B9520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7" t="186" r="20473" b="9416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96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54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MOST DISMISSAL</a:t>
            </a:r>
            <a:endParaRPr lang="en-IN" sz="140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11.Most Dismissals by a Bowler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298287" y="573871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291097" y="2823179"/>
            <a:ext cx="47014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Find the bowler with the highest number of dismissals (wickets taken) in a particular match.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BOWLING SUMMARY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bowling_summary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bowlerName,matchh,matchh_id,sum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(wickets)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 wicket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 BY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matchh_id,bowlerName,match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ORDER BY wicket DESC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LIMIT 1;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453" y="4580136"/>
            <a:ext cx="33244" cy="2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06F0E-8E8A-E560-9E92-954BD40E71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3343" y="4577945"/>
            <a:ext cx="36051" cy="4381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0288A429-E059-80FE-ED78-840A21C94E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 r="20128"/>
          <a:stretch/>
        </p:blipFill>
        <p:spPr bwMode="auto">
          <a:xfrm>
            <a:off x="6130946" y="1003422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79E60FFF-2DFB-2049-9FA7-1DB7007E6F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9" t="-296" r="20044" b="8361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CF2FCD32-82D2-C02F-3CD5-FD0B896B94C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6103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69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37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DISMISSAL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73785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DISMISSAL BY BOWLER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E3249927-F5AB-A7F4-11EC-E022F9935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 r="20128"/>
          <a:stretch/>
        </p:blipFill>
        <p:spPr bwMode="auto">
          <a:xfrm>
            <a:off x="6042024" y="1050085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C6F1D1-59E3-21AB-1A2C-8808E3D05D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140" y="3185964"/>
            <a:ext cx="3448531" cy="419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46671534-73D2-3379-9162-9E77FC5A9C0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5" t="-64" r="20753" b="11363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5E9CEDF-6D1B-0B34-BDE6-D56CDADD10F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b="6103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85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54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BOUNDARY</a:t>
            </a:r>
            <a:endParaRPr lang="en-IN" sz="140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12.Boundary Hitters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298287" y="573871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291097" y="2823179"/>
            <a:ext cx="4701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 the batsmen who have hit more than 5 boundaries (fours and sixes) in a match.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BATTING SUMMARY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batting_summary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matchh_id,batsmanName,6s,4s,matchh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WHERE 6s &gt; 5 or 4s &gt; 5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 BY matchh_id,batsmanName,4s,6s,matchh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453" y="4581482"/>
            <a:ext cx="33244" cy="17468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0288A429-E059-80FE-ED78-840A21C94E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3" t="-50" r="21762" b="9047"/>
          <a:stretch/>
        </p:blipFill>
        <p:spPr bwMode="auto">
          <a:xfrm>
            <a:off x="6130946" y="1003422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B51A16F1-9553-A716-7B8A-927FA7160B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" b="6067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2859CAA2-6ED3-C34C-88FA-A43D32EA542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r="4059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26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1061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37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BOUNDARY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73785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BOUNDARY HITTERS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10621766-E08B-38FD-FAA4-A77E541FF1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3" t="-50" r="21762" b="9047"/>
          <a:stretch/>
        </p:blipFill>
        <p:spPr bwMode="auto">
          <a:xfrm>
            <a:off x="6016891" y="1049910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ACEC-34AD-32D8-D4EA-52DCD57A16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922" y="3109152"/>
            <a:ext cx="4115374" cy="2162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F6222F4-668A-7EE7-5BDC-5494D29E3F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" b="6067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2B563AAA-A65E-DAD8-F720-6AAC6613FB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2" r="3622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62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54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WIN PERCENT</a:t>
            </a:r>
            <a:endParaRPr lang="en-IN" sz="140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13.Win Percentage of Teams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298287" y="573871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291097" y="2823179"/>
            <a:ext cx="4701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Calculate the win percentage of each team across the tournament.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MATCH SUMMARY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m.winner,COUNT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m.winner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total_wins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,(COUNT(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m.winner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/ (SELECT COUNT(*)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match_summary.mytable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)) * 100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win_percentage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match_summary.mytable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 BY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m.winner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ORDER BY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win_percentage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DESC;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8884" y="4581482"/>
            <a:ext cx="24382" cy="17468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0288A429-E059-80FE-ED78-840A21C94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" r="1024"/>
          <a:stretch/>
        </p:blipFill>
        <p:spPr bwMode="auto">
          <a:xfrm>
            <a:off x="6130946" y="1003422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CCEDB4BC-48D2-D2B2-5E34-ACB068FED9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8" t="1195" r="4666" b="966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0587B897-0D74-FD16-D8CE-6120D45EFD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2" r="24372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75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1643E-B138-0146-9A15-50DFCF03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67068E5-43A1-E6CA-666D-0133334F8C63}"/>
              </a:ext>
            </a:extLst>
          </p:cNvPr>
          <p:cNvSpPr/>
          <p:nvPr/>
        </p:nvSpPr>
        <p:spPr>
          <a:xfrm>
            <a:off x="0" y="3601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C50880-1628-7325-8E38-1E991BA315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7CB08C2-9C3C-A101-960B-3BEA79A3E6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D2474-93A9-B3B2-0D7D-A9FE85605049}"/>
              </a:ext>
            </a:extLst>
          </p:cNvPr>
          <p:cNvSpPr txBox="1"/>
          <p:nvPr/>
        </p:nvSpPr>
        <p:spPr>
          <a:xfrm>
            <a:off x="6222999" y="4316067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SQL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130C7-EE5F-CEF4-67EC-28FD9546AB88}"/>
              </a:ext>
            </a:extLst>
          </p:cNvPr>
          <p:cNvSpPr txBox="1"/>
          <p:nvPr/>
        </p:nvSpPr>
        <p:spPr>
          <a:xfrm>
            <a:off x="6222999" y="4508428"/>
            <a:ext cx="19759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Structured Query Language</a:t>
            </a:r>
            <a:endParaRPr lang="en-US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33D20-7A08-2196-A1F2-5B6F03BC8EC1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Canada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3712DF-04E3-E222-FB58-F6F0F9478531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7D7EE-B518-F4CE-8DEF-9D8573773630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A5B85-2890-1272-D26E-C564E2ADBA5E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0E90FA-06B7-A75C-8769-C7DDC8DD0BF3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C52CB-0F7F-0351-32BF-626C78DD6AB3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BF65D-B82C-FA3E-1333-B5900C38D372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52C955-DAFB-70DF-5ECD-0586B5379D8D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5" name="Freeform: Shape 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B44FE1F-7948-84F7-7ACF-E4C89961427D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B6A1498-48A4-432D-2389-64F61F895575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20F20E-0A36-1CAB-CC8F-A4DB2005D5B4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hlinkClick r:id="rId3" action="ppaction://hlinksldjump"/>
            <a:extLst>
              <a:ext uri="{FF2B5EF4-FFF2-40B4-BE49-F238E27FC236}">
                <a16:creationId xmlns:a16="http://schemas.microsoft.com/office/drawing/2014/main" id="{F47A4194-7F53-659E-6C07-254B89E007C6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hlinkClick r:id="rId4" action="ppaction://hlinksldjump"/>
            <a:extLst>
              <a:ext uri="{FF2B5EF4-FFF2-40B4-BE49-F238E27FC236}">
                <a16:creationId xmlns:a16="http://schemas.microsoft.com/office/drawing/2014/main" id="{2A2B648B-B52B-4731-9A06-315E43E85CD2}"/>
              </a:ext>
            </a:extLst>
          </p:cNvPr>
          <p:cNvSpPr/>
          <p:nvPr/>
        </p:nvSpPr>
        <p:spPr>
          <a:xfrm>
            <a:off x="499534" y="1984392"/>
            <a:ext cx="321732" cy="3217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hlinkClick r:id="rId5" action="ppaction://hlinksldjump"/>
            <a:extLst>
              <a:ext uri="{FF2B5EF4-FFF2-40B4-BE49-F238E27FC236}">
                <a16:creationId xmlns:a16="http://schemas.microsoft.com/office/drawing/2014/main" id="{2DD045EE-433F-3ACA-0F12-999185A033FD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hlinkClick r:id="rId6" action="ppaction://hlinksldjump"/>
            <a:extLst>
              <a:ext uri="{FF2B5EF4-FFF2-40B4-BE49-F238E27FC236}">
                <a16:creationId xmlns:a16="http://schemas.microsoft.com/office/drawing/2014/main" id="{39113122-CBC7-C9F0-751B-9FADFF1699DD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7" action="ppaction://hlinksldjump"/>
            <a:extLst>
              <a:ext uri="{FF2B5EF4-FFF2-40B4-BE49-F238E27FC236}">
                <a16:creationId xmlns:a16="http://schemas.microsoft.com/office/drawing/2014/main" id="{8A190089-2C14-F1AE-EA27-E13A831B7157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5CB90-892A-55A0-5973-2B2537DC5250}"/>
              </a:ext>
            </a:extLst>
          </p:cNvPr>
          <p:cNvSpPr txBox="1"/>
          <p:nvPr/>
        </p:nvSpPr>
        <p:spPr>
          <a:xfrm>
            <a:off x="1320798" y="1869934"/>
            <a:ext cx="394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CRICKET DATABASE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4724BB6-87E7-67FD-7FC6-B8B6C865F0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0" r="25320"/>
          <a:stretch/>
        </p:blipFill>
        <p:spPr bwMode="auto">
          <a:xfrm>
            <a:off x="6370542" y="1442603"/>
            <a:ext cx="2057578" cy="2777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99CE63E-09C4-7894-0F06-E8A4AA2E81D1}"/>
              </a:ext>
            </a:extLst>
          </p:cNvPr>
          <p:cNvSpPr txBox="1"/>
          <p:nvPr/>
        </p:nvSpPr>
        <p:spPr>
          <a:xfrm>
            <a:off x="1320798" y="2433220"/>
            <a:ext cx="3471872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1.Batting Summary Database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2.Bowling Summary Database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3.Match Summary Database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E4E9A2F-89C6-1B75-B8E1-152A80C48C2C}"/>
              </a:ext>
            </a:extLst>
          </p:cNvPr>
          <p:cNvSpPr/>
          <p:nvPr/>
        </p:nvSpPr>
        <p:spPr>
          <a:xfrm>
            <a:off x="1320798" y="419176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</a:t>
            </a:r>
          </a:p>
        </p:txBody>
      </p:sp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F41A10A1-359F-8597-25A6-E93C60153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782" y="4191763"/>
            <a:ext cx="2317269" cy="1607807"/>
          </a:xfrm>
          <a:prstGeom prst="rect">
            <a:avLst/>
          </a:prstGeom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26F49DE8-F0CC-D00F-F401-5998C3E87F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7" r="15857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11">
            <a:extLst>
              <a:ext uri="{FF2B5EF4-FFF2-40B4-BE49-F238E27FC236}">
                <a16:creationId xmlns:a16="http://schemas.microsoft.com/office/drawing/2014/main" id="{E07D5A3D-4D49-2428-DA17-A8F7108E2B5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" r="3254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032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1061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37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WIN PERCENT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662588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WIN PERCENTAGE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8BBB6E08-2037-AAB1-DC3D-88C6E7C7AB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" r="1024"/>
          <a:stretch/>
        </p:blipFill>
        <p:spPr bwMode="auto">
          <a:xfrm>
            <a:off x="6078747" y="1003422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1401A-F46C-2F3D-C6A3-5D3BF9F42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798" y="3102716"/>
            <a:ext cx="2709845" cy="1941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BC317CB1-0FA7-C77C-C322-99150BF924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3" t="-15" r="3891" b="15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6B0850B-E8BF-F5DD-10CE-221C11B0662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2" r="24372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26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5922455" y="4456639"/>
            <a:ext cx="254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ALL ROUNDER</a:t>
            </a:r>
            <a:endParaRPr lang="en-IN" sz="140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14.All-round Performers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298287" y="573871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291097" y="2823179"/>
            <a:ext cx="4701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Identify players who have scored more than 50 runs and taken 3 or more wickets in a match.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BATTING,BOWLI NG SUMMARY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batting_summary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bowling_summary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DISTINCT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b.matchh_id,b.batsmanName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</a:t>
            </a:r>
          </a:p>
          <a:p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b.runs,bw.wickets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batting_summary.mytable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JOIN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bowling_summary.mytable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bw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b.batsmanName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bw.bowlerName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WHERE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b.runs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&gt;50 AND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bw.wickets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&gt;=3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814986" y="4538353"/>
            <a:ext cx="57148" cy="45719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0288A429-E059-80FE-ED78-840A21C94E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8" t="-330" r="7192" b="1335"/>
          <a:stretch/>
        </p:blipFill>
        <p:spPr bwMode="auto">
          <a:xfrm>
            <a:off x="6130946" y="1003422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97EDDF29-AF29-719F-BAB7-2DC97FCE7E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3" r="24393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EAF3AAD2-4FD9-325A-CC8C-5F8E97E462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1" r="15841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1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1061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3" y="4437579"/>
            <a:ext cx="237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ALL ROUNDER</a:t>
            </a:r>
            <a:endParaRPr lang="en-IN" sz="110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670568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ALL ROUND PERFORMERS</a:t>
            </a:r>
            <a:endParaRPr lang="en-IN" sz="1200" dirty="0">
              <a:effectLst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8656EF9B-378D-09B6-7760-D26CAB4BDD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8" t="-330" r="7192" b="1335"/>
          <a:stretch/>
        </p:blipFill>
        <p:spPr bwMode="auto">
          <a:xfrm>
            <a:off x="6078747" y="1095042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6A3EC5-A9FC-0828-EE13-5C6AFFEA1F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928" y="3019737"/>
            <a:ext cx="2667372" cy="2133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9D769F1C-57CE-3D79-B145-D64A2C15D20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3" r="24393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E14F0D8F-B9ED-8B02-5B28-65FF1D314F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1" r="15841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33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5922455" y="4456639"/>
            <a:ext cx="254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RESULT</a:t>
            </a:r>
            <a:endParaRPr lang="en-IN" sz="140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15.Match Results by Date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298287" y="573871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291097" y="2823179"/>
            <a:ext cx="4701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 all matches with their results (winner, margin) that were played on a specific date.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MATCH SUMMARY DATABASE 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match_summary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m.winner,m.margin,m.matchDate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WHERE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m.matchDate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="Oct 15, 2021"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814986" y="4556017"/>
            <a:ext cx="57148" cy="10390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0288A429-E059-80FE-ED78-840A21C94E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t="-784" r="17754" b="784"/>
          <a:stretch/>
        </p:blipFill>
        <p:spPr bwMode="auto">
          <a:xfrm>
            <a:off x="6130946" y="1003422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9BDF171C-FB5A-7B1F-A243-41198FE5B2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r="975" b="6684"/>
          <a:stretch/>
        </p:blipFill>
        <p:spPr>
          <a:xfrm>
            <a:off x="8846182" y="1895780"/>
            <a:ext cx="1905000" cy="2092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223C127C-553F-0FCD-1062-1CB69917DE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8" t="9321" r="22184" b="11970"/>
          <a:stretch/>
        </p:blipFill>
        <p:spPr bwMode="auto">
          <a:xfrm>
            <a:off x="8886338" y="1869934"/>
            <a:ext cx="1905000" cy="2093913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Placeholder 31">
            <a:extLst>
              <a:ext uri="{FF2B5EF4-FFF2-40B4-BE49-F238E27FC236}">
                <a16:creationId xmlns:a16="http://schemas.microsoft.com/office/drawing/2014/main" id="{8F7BC721-138D-C895-3BFA-5D55A52FBF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 b="7520"/>
          <a:stretch/>
        </p:blipFill>
        <p:spPr>
          <a:xfrm>
            <a:off x="10950575" y="1895475"/>
            <a:ext cx="1906588" cy="20923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208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1061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5941723" y="4493866"/>
            <a:ext cx="237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RESULT</a:t>
            </a:r>
            <a:endParaRPr lang="en-IN" sz="110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670568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MATCH RESULT BY DATE</a:t>
            </a:r>
            <a:endParaRPr lang="en-IN" sz="1200" dirty="0">
              <a:effectLst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20798" y="5569840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AC64BFCB-76FC-C9D0-DBE2-6A7398E510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8" t="-784" r="17754" b="784"/>
          <a:stretch/>
        </p:blipFill>
        <p:spPr bwMode="auto">
          <a:xfrm>
            <a:off x="6042024" y="1115996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8B065-E0B7-C6EF-982C-DB5FA72BB8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599" y="3429721"/>
            <a:ext cx="2305372" cy="419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Placeholder 11">
            <a:extLst>
              <a:ext uri="{FF2B5EF4-FFF2-40B4-BE49-F238E27FC236}">
                <a16:creationId xmlns:a16="http://schemas.microsoft.com/office/drawing/2014/main" id="{D2340141-A2DB-EF53-6088-EA25A77D0F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8" t="9321" r="22184" b="11970"/>
          <a:stretch/>
        </p:blipFill>
        <p:spPr bwMode="auto">
          <a:xfrm>
            <a:off x="8886338" y="1869934"/>
            <a:ext cx="1905000" cy="2093913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Placeholder 31">
            <a:extLst>
              <a:ext uri="{FF2B5EF4-FFF2-40B4-BE49-F238E27FC236}">
                <a16:creationId xmlns:a16="http://schemas.microsoft.com/office/drawing/2014/main" id="{31E3422A-C24A-48BE-1E1F-399B0A8757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r="934" b="4610"/>
          <a:stretch/>
        </p:blipFill>
        <p:spPr>
          <a:xfrm>
            <a:off x="10950575" y="1895475"/>
            <a:ext cx="1906588" cy="20923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Picture Placeholder 50">
            <a:extLst>
              <a:ext uri="{FF2B5EF4-FFF2-40B4-BE49-F238E27FC236}">
                <a16:creationId xmlns:a16="http://schemas.microsoft.com/office/drawing/2014/main" id="{5546212C-7E63-E844-53EA-2803629F51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1" t="-1193" r="-450" b="1193"/>
          <a:stretch/>
        </p:blipFill>
        <p:spPr>
          <a:xfrm flipH="1">
            <a:off x="9838838" y="3228342"/>
            <a:ext cx="65431" cy="45719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930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DE7ACCE-AD00-D4A8-CC6C-DB0FC008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26693F2-7467-DB47-A491-2E60133B27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286CB071-3946-E641-4DF1-50E216970A0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r="975" b="8735"/>
          <a:stretch/>
        </p:blipFill>
        <p:spPr>
          <a:xfrm>
            <a:off x="9508474" y="1498086"/>
            <a:ext cx="1905919" cy="20932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5FC5F75-1678-94AF-6717-1C86A5367834}"/>
              </a:ext>
            </a:extLst>
          </p:cNvPr>
          <p:cNvSpPr txBox="1"/>
          <p:nvPr/>
        </p:nvSpPr>
        <p:spPr>
          <a:xfrm>
            <a:off x="6245187" y="41474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ADVANTAGES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FD1167-5FA7-FF92-5B06-A9F6FAB2FCB2}"/>
              </a:ext>
            </a:extLst>
          </p:cNvPr>
          <p:cNvSpPr txBox="1"/>
          <p:nvPr/>
        </p:nvSpPr>
        <p:spPr>
          <a:xfrm>
            <a:off x="6245187" y="4360636"/>
            <a:ext cx="19759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SQL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457DB9-FA75-694E-BCE1-29A6B3AAE415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Canada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6EEE3C-3F7F-3F7C-8B23-088B1BBAC853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F24EE4-5258-22CF-68F9-D66D10D1F75C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F52B2D2-8CBC-DBC5-BCE5-F75EB0E70055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8F3CFE-B61C-196A-EF87-0363A19A6DA5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4" action="ppaction://hlinksldjump"/>
            <a:extLst>
              <a:ext uri="{FF2B5EF4-FFF2-40B4-BE49-F238E27FC236}">
                <a16:creationId xmlns:a16="http://schemas.microsoft.com/office/drawing/2014/main" id="{D17DF177-A2E8-CCED-2A87-95ABEE5B63F0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5" action="ppaction://hlinksldjump"/>
            <a:extLst>
              <a:ext uri="{FF2B5EF4-FFF2-40B4-BE49-F238E27FC236}">
                <a16:creationId xmlns:a16="http://schemas.microsoft.com/office/drawing/2014/main" id="{2DDCB084-038A-DD69-9695-16B476375C16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6" action="ppaction://hlinksldjump"/>
            <a:extLst>
              <a:ext uri="{FF2B5EF4-FFF2-40B4-BE49-F238E27FC236}">
                <a16:creationId xmlns:a16="http://schemas.microsoft.com/office/drawing/2014/main" id="{2CAE00B7-3FCC-FC96-07CD-B65F394FFFAD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hlinkClick r:id="rId7" action="ppaction://hlinksldjump"/>
            <a:extLst>
              <a:ext uri="{FF2B5EF4-FFF2-40B4-BE49-F238E27FC236}">
                <a16:creationId xmlns:a16="http://schemas.microsoft.com/office/drawing/2014/main" id="{D53EC54C-C7A1-329B-2809-322FD357C57E}"/>
              </a:ext>
            </a:extLst>
          </p:cNvPr>
          <p:cNvSpPr/>
          <p:nvPr/>
        </p:nvSpPr>
        <p:spPr>
          <a:xfrm>
            <a:off x="474134" y="4526478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hlinkClick r:id="rId8" action="ppaction://hlinksldjump"/>
            <a:extLst>
              <a:ext uri="{FF2B5EF4-FFF2-40B4-BE49-F238E27FC236}">
                <a16:creationId xmlns:a16="http://schemas.microsoft.com/office/drawing/2014/main" id="{C0A5D6B3-CE31-D605-DCCF-6C8346CD58FF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9D1685-8B17-E192-51F6-EDA415D7054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ADVANTAGES</a:t>
            </a:r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CFAB90B1-A189-2424-D5D7-2E90D9A6F8E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11215" r="26107" b="10980"/>
          <a:stretch/>
        </p:blipFill>
        <p:spPr bwMode="auto">
          <a:xfrm>
            <a:off x="6183406" y="772591"/>
            <a:ext cx="2547461" cy="3250918"/>
          </a:xfrm>
          <a:prstGeom prst="round2DiagRect">
            <a:avLst>
              <a:gd name="adj1" fmla="val 1666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4A066E2E-F04D-77EA-C871-C7B0D46308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1" t="-1193" r="-450" b="1193"/>
          <a:stretch/>
        </p:blipFill>
        <p:spPr>
          <a:xfrm>
            <a:off x="1191810" y="2578890"/>
            <a:ext cx="3796153" cy="2652503"/>
          </a:xfrm>
        </p:spPr>
      </p:pic>
    </p:spTree>
    <p:extLst>
      <p:ext uri="{BB962C8B-B14F-4D97-AF65-F5344CB8AC3E}">
        <p14:creationId xmlns:p14="http://schemas.microsoft.com/office/powerpoint/2010/main" val="87218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59CFA9-B625-3EF9-2431-54A36155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B8C62B3-882B-E1ED-8965-C50BF13703E6}"/>
              </a:ext>
            </a:extLst>
          </p:cNvPr>
          <p:cNvSpPr/>
          <p:nvPr/>
        </p:nvSpPr>
        <p:spPr>
          <a:xfrm>
            <a:off x="0" y="3601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11B63D-6D43-6E47-C9F8-200AA1ED9B36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Canada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22F73F-A39F-961D-18F8-F29E9431C8EF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228CC-FA9F-B23C-2625-03B2EB07605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D25EA9-2437-BADC-077A-5155D5DE4691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1" name="Freeform: Shape 4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5F8418-50FB-820B-802B-FD09F33ACD3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2015EF8-A262-5526-DB02-277173AF41D6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D0E13B-A6AA-6751-847E-DE5190580FBF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hlinkClick r:id="rId3" action="ppaction://hlinksldjump"/>
            <a:extLst>
              <a:ext uri="{FF2B5EF4-FFF2-40B4-BE49-F238E27FC236}">
                <a16:creationId xmlns:a16="http://schemas.microsoft.com/office/drawing/2014/main" id="{42A791C6-0702-4234-C43C-BA3C3766A1C2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4" action="ppaction://hlinksldjump"/>
            <a:extLst>
              <a:ext uri="{FF2B5EF4-FFF2-40B4-BE49-F238E27FC236}">
                <a16:creationId xmlns:a16="http://schemas.microsoft.com/office/drawing/2014/main" id="{6B66952E-BA42-DBC3-A37A-AAED0EA9EF24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hlinkClick r:id="rId5" action="ppaction://hlinksldjump"/>
            <a:extLst>
              <a:ext uri="{FF2B5EF4-FFF2-40B4-BE49-F238E27FC236}">
                <a16:creationId xmlns:a16="http://schemas.microsoft.com/office/drawing/2014/main" id="{63FE0090-10F7-36A7-AE33-7088FF0A3EA3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6" action="ppaction://hlinksldjump"/>
            <a:extLst>
              <a:ext uri="{FF2B5EF4-FFF2-40B4-BE49-F238E27FC236}">
                <a16:creationId xmlns:a16="http://schemas.microsoft.com/office/drawing/2014/main" id="{39C39C89-823B-6568-FA46-B4877826C87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hlinkClick r:id="rId7" action="ppaction://hlinksldjump"/>
            <a:extLst>
              <a:ext uri="{FF2B5EF4-FFF2-40B4-BE49-F238E27FC236}">
                <a16:creationId xmlns:a16="http://schemas.microsoft.com/office/drawing/2014/main" id="{3FC8A194-1B9C-6BAD-12D7-2783FAEB6CD2}"/>
              </a:ext>
            </a:extLst>
          </p:cNvPr>
          <p:cNvSpPr/>
          <p:nvPr/>
        </p:nvSpPr>
        <p:spPr>
          <a:xfrm>
            <a:off x="474134" y="5810220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2B6379-844F-9B40-D9DF-57CFE507A9D5}"/>
              </a:ext>
            </a:extLst>
          </p:cNvPr>
          <p:cNvSpPr txBox="1"/>
          <p:nvPr/>
        </p:nvSpPr>
        <p:spPr>
          <a:xfrm>
            <a:off x="1320799" y="3181867"/>
            <a:ext cx="3471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THANK YOU</a:t>
            </a:r>
          </a:p>
        </p:txBody>
      </p:sp>
      <p:pic>
        <p:nvPicPr>
          <p:cNvPr id="6" name="Picture Placeholder 31">
            <a:extLst>
              <a:ext uri="{FF2B5EF4-FFF2-40B4-BE49-F238E27FC236}">
                <a16:creationId xmlns:a16="http://schemas.microsoft.com/office/drawing/2014/main" id="{C8E5327B-1C42-C328-DFFD-5C4219A7EE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r="10116" b="4255"/>
          <a:stretch/>
        </p:blipFill>
        <p:spPr>
          <a:xfrm>
            <a:off x="5862108" y="1060342"/>
            <a:ext cx="2530475" cy="3416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71C7D0-A652-4ED3-A4CF-B76D5830A5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55927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1643E-B138-0146-9A15-50DFCF03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67068E5-43A1-E6CA-666D-0133334F8C63}"/>
              </a:ext>
            </a:extLst>
          </p:cNvPr>
          <p:cNvSpPr/>
          <p:nvPr/>
        </p:nvSpPr>
        <p:spPr>
          <a:xfrm>
            <a:off x="0" y="36015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5D9F4B-6343-6900-2A70-5401BD3797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ECEC5CF-13D7-AAAC-7177-33508C9A7F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C50880-1628-7325-8E38-1E991BA315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7CB08C2-9C3C-A101-960B-3BEA79A3E6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D2474-93A9-B3B2-0D7D-A9FE85605049}"/>
              </a:ext>
            </a:extLst>
          </p:cNvPr>
          <p:cNvSpPr txBox="1"/>
          <p:nvPr/>
        </p:nvSpPr>
        <p:spPr>
          <a:xfrm>
            <a:off x="6222999" y="4316067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SQL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130C7-EE5F-CEF4-67EC-28FD9546AB88}"/>
              </a:ext>
            </a:extLst>
          </p:cNvPr>
          <p:cNvSpPr txBox="1"/>
          <p:nvPr/>
        </p:nvSpPr>
        <p:spPr>
          <a:xfrm>
            <a:off x="6222999" y="4508428"/>
            <a:ext cx="19759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Structured Query Language</a:t>
            </a:r>
            <a:endParaRPr lang="en-US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33D20-7A08-2196-A1F2-5B6F03BC8EC1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Canada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3712DF-04E3-E222-FB58-F6F0F9478531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7D7EE-B518-F4CE-8DEF-9D8573773630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A5B85-2890-1272-D26E-C564E2ADBA5E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0E90FA-06B7-A75C-8769-C7DDC8DD0BF3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C52CB-0F7F-0351-32BF-626C78DD6AB3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BF65D-B82C-FA3E-1333-B5900C38D372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52C955-DAFB-70DF-5ECD-0586B5379D8D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5" name="Freeform: Shape 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B44FE1F-7948-84F7-7ACF-E4C89961427D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B6A1498-48A4-432D-2389-64F61F895575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20F20E-0A36-1CAB-CC8F-A4DB2005D5B4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hlinkClick r:id="rId3" action="ppaction://hlinksldjump"/>
            <a:extLst>
              <a:ext uri="{FF2B5EF4-FFF2-40B4-BE49-F238E27FC236}">
                <a16:creationId xmlns:a16="http://schemas.microsoft.com/office/drawing/2014/main" id="{F47A4194-7F53-659E-6C07-254B89E007C6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hlinkClick r:id="rId4" action="ppaction://hlinksldjump"/>
            <a:extLst>
              <a:ext uri="{FF2B5EF4-FFF2-40B4-BE49-F238E27FC236}">
                <a16:creationId xmlns:a16="http://schemas.microsoft.com/office/drawing/2014/main" id="{2A2B648B-B52B-4731-9A06-315E43E85CD2}"/>
              </a:ext>
            </a:extLst>
          </p:cNvPr>
          <p:cNvSpPr/>
          <p:nvPr/>
        </p:nvSpPr>
        <p:spPr>
          <a:xfrm>
            <a:off x="499534" y="1984392"/>
            <a:ext cx="321732" cy="3217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hlinkClick r:id="rId5" action="ppaction://hlinksldjump"/>
            <a:extLst>
              <a:ext uri="{FF2B5EF4-FFF2-40B4-BE49-F238E27FC236}">
                <a16:creationId xmlns:a16="http://schemas.microsoft.com/office/drawing/2014/main" id="{2DD045EE-433F-3ACA-0F12-999185A033FD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hlinkClick r:id="rId6" action="ppaction://hlinksldjump"/>
            <a:extLst>
              <a:ext uri="{FF2B5EF4-FFF2-40B4-BE49-F238E27FC236}">
                <a16:creationId xmlns:a16="http://schemas.microsoft.com/office/drawing/2014/main" id="{39113122-CBC7-C9F0-751B-9FADFF1699DD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7" action="ppaction://hlinksldjump"/>
            <a:extLst>
              <a:ext uri="{FF2B5EF4-FFF2-40B4-BE49-F238E27FC236}">
                <a16:creationId xmlns:a16="http://schemas.microsoft.com/office/drawing/2014/main" id="{8A190089-2C14-F1AE-EA27-E13A831B7157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5CB90-892A-55A0-5973-2B2537DC5250}"/>
              </a:ext>
            </a:extLst>
          </p:cNvPr>
          <p:cNvSpPr txBox="1"/>
          <p:nvPr/>
        </p:nvSpPr>
        <p:spPr>
          <a:xfrm>
            <a:off x="1320798" y="1869934"/>
            <a:ext cx="394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CRICKET DATABASE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4724BB6-87E7-67FD-7FC6-B8B6C865F0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0" r="25320"/>
          <a:stretch/>
        </p:blipFill>
        <p:spPr bwMode="auto">
          <a:xfrm>
            <a:off x="6370542" y="1442603"/>
            <a:ext cx="2057578" cy="2777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99CE63E-09C4-7894-0F06-E8A4AA2E81D1}"/>
              </a:ext>
            </a:extLst>
          </p:cNvPr>
          <p:cNvSpPr txBox="1"/>
          <p:nvPr/>
        </p:nvSpPr>
        <p:spPr>
          <a:xfrm>
            <a:off x="1320798" y="2433220"/>
            <a:ext cx="3471872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1.Batting Summary Database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2.Bowling Summary Database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3.Match Summary Database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E4E9A2F-89C6-1B75-B8E1-152A80C48C2C}"/>
              </a:ext>
            </a:extLst>
          </p:cNvPr>
          <p:cNvSpPr/>
          <p:nvPr/>
        </p:nvSpPr>
        <p:spPr>
          <a:xfrm>
            <a:off x="1320798" y="419176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Country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A10A1-359F-8597-25A6-E93C60153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8755"/>
            <a:ext cx="12192000" cy="69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4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0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5933672" y="4445258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Top Scored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Scores in a Match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16815" y="480164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316815" y="2844821"/>
            <a:ext cx="4424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List the top 3 highest-scoring batsmen for a given match along with their runs. 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BATSMEN DATABASE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batting_summary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batsmanName,runs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ORDER BY runs DESC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LIMIT 3;</a:t>
            </a:r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9AADD152-28C0-0795-D239-8B5939E62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4" r="22224"/>
          <a:stretch/>
        </p:blipFill>
        <p:spPr bwMode="auto">
          <a:xfrm>
            <a:off x="6095733" y="920249"/>
            <a:ext cx="2530475" cy="3416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D2877A-224D-CC6E-42CA-3C665647E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3000" y="4528868"/>
            <a:ext cx="242585" cy="7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Placeholder 11">
            <a:extLst>
              <a:ext uri="{FF2B5EF4-FFF2-40B4-BE49-F238E27FC236}">
                <a16:creationId xmlns:a16="http://schemas.microsoft.com/office/drawing/2014/main" id="{E349B668-E297-0EB0-E7C5-1C518E469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r="3293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Placeholder 11">
            <a:extLst>
              <a:ext uri="{FF2B5EF4-FFF2-40B4-BE49-F238E27FC236}">
                <a16:creationId xmlns:a16="http://schemas.microsoft.com/office/drawing/2014/main" id="{9F68320D-68BF-4453-88B5-3830E8D61F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7" r="25467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Top Scored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 3 SCORES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16815" y="480164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9AADD152-28C0-0795-D239-8B5939E62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4" r="22224"/>
          <a:stretch/>
        </p:blipFill>
        <p:spPr bwMode="auto">
          <a:xfrm>
            <a:off x="6095733" y="920249"/>
            <a:ext cx="2530475" cy="3416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D2877A-224D-CC6E-42CA-3C665647E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798" y="3063795"/>
            <a:ext cx="2581830" cy="1282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2A1F45E2-5595-BC9D-EF1C-1A47BDF2EA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r="3293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1C9B1F1C-B0B6-892A-A7ED-0AE4AAF9A5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7" r="25467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0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ECONOMY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Best Economy Rates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16815" y="480164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316815" y="2844821"/>
            <a:ext cx="4424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Find the top 5 bowlers with the best economy rates in a given season.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BOWLING DATABASE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bowling_summary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bowlerName,economy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ORDER BY economy ASC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LIMIT 5;</a:t>
            </a:r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9AADD152-28C0-0795-D239-8B5939E62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2" r="12002"/>
          <a:stretch/>
        </p:blipFill>
        <p:spPr bwMode="auto">
          <a:xfrm>
            <a:off x="6095733" y="920249"/>
            <a:ext cx="2530475" cy="3416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125" y="4480797"/>
            <a:ext cx="341109" cy="214411"/>
          </a:xfrm>
          <a:prstGeom prst="rect">
            <a:avLst/>
          </a:prstGeom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022105C7-6E54-CF0E-FE39-C3615CE448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5487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373F2205-7CFF-43BE-8AF4-CF78AC59E7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2" r="24372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4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ECONOMY</a:t>
            </a:r>
            <a:endParaRPr lang="en-IN" sz="140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 5 ECONOMY SCORES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16815" y="480164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9AADD152-28C0-0795-D239-8B5939E62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2" r="12002"/>
          <a:stretch/>
        </p:blipFill>
        <p:spPr bwMode="auto">
          <a:xfrm>
            <a:off x="6095733" y="920249"/>
            <a:ext cx="2530475" cy="3416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90BC17-B307-7D5B-2BD7-895FDD60C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489" y="2941503"/>
            <a:ext cx="2333437" cy="1466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019D527B-9285-0043-0DEA-42C5542AABB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5487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0D1E5C98-EA73-65EC-BAA8-AF4B4F077B0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2" r="24372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5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55FDE-5816-42EE-0CE9-34277384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D96D7-6872-3F21-A1CC-CCDB913CD72C}"/>
              </a:ext>
            </a:extLst>
          </p:cNvPr>
          <p:cNvSpPr/>
          <p:nvPr/>
        </p:nvSpPr>
        <p:spPr>
          <a:xfrm>
            <a:off x="-267" y="10103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13B274-2B42-6091-4596-9935A7B9A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D7AC31-4D07-9B4E-B693-AEDC1C0B89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C7DE79-C5E6-70D9-FF33-59D1617435C1}"/>
              </a:ext>
            </a:extLst>
          </p:cNvPr>
          <p:cNvSpPr txBox="1"/>
          <p:nvPr/>
        </p:nvSpPr>
        <p:spPr>
          <a:xfrm>
            <a:off x="6002684" y="4437579"/>
            <a:ext cx="1975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MOST 6s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C0A85-754D-41F4-8371-951B06C0780F}"/>
              </a:ext>
            </a:extLst>
          </p:cNvPr>
          <p:cNvSpPr txBox="1"/>
          <p:nvPr/>
        </p:nvSpPr>
        <p:spPr>
          <a:xfrm>
            <a:off x="8939805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Japan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0F98-6454-FF05-9D8D-CBEAB628E689}"/>
              </a:ext>
            </a:extLst>
          </p:cNvPr>
          <p:cNvSpPr txBox="1"/>
          <p:nvPr/>
        </p:nvSpPr>
        <p:spPr>
          <a:xfrm>
            <a:off x="8939805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BBA0B-8D13-3434-4175-D7B25A305A83}"/>
              </a:ext>
            </a:extLst>
          </p:cNvPr>
          <p:cNvSpPr txBox="1"/>
          <p:nvPr/>
        </p:nvSpPr>
        <p:spPr>
          <a:xfrm>
            <a:off x="11055043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BE3DB-E194-4B96-C969-FD4CCE1AC685}"/>
              </a:ext>
            </a:extLst>
          </p:cNvPr>
          <p:cNvSpPr txBox="1"/>
          <p:nvPr/>
        </p:nvSpPr>
        <p:spPr>
          <a:xfrm>
            <a:off x="11055043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24E17-AF0E-0C63-E567-AE4A8D9BB05F}"/>
              </a:ext>
            </a:extLst>
          </p:cNvPr>
          <p:cNvSpPr txBox="1"/>
          <p:nvPr/>
        </p:nvSpPr>
        <p:spPr>
          <a:xfrm>
            <a:off x="13170281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Malaysia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DA32B-8A22-6AB5-FCA2-1982C93EF3FA}"/>
              </a:ext>
            </a:extLst>
          </p:cNvPr>
          <p:cNvSpPr txBox="1"/>
          <p:nvPr/>
        </p:nvSpPr>
        <p:spPr>
          <a:xfrm>
            <a:off x="13170281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B5A130-A5BA-01F4-E641-B4699A764D06}"/>
              </a:ext>
            </a:extLst>
          </p:cNvPr>
          <p:cNvSpPr txBox="1"/>
          <p:nvPr/>
        </p:nvSpPr>
        <p:spPr>
          <a:xfrm>
            <a:off x="15285519" y="3530030"/>
            <a:ext cx="1801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Dubai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A31EC-2118-DE8A-DCC2-27E68ABC3A14}"/>
              </a:ext>
            </a:extLst>
          </p:cNvPr>
          <p:cNvSpPr txBox="1"/>
          <p:nvPr/>
        </p:nvSpPr>
        <p:spPr>
          <a:xfrm>
            <a:off x="15285519" y="3705087"/>
            <a:ext cx="1801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About country here</a:t>
            </a:r>
          </a:p>
        </p:txBody>
      </p:sp>
      <p:sp>
        <p:nvSpPr>
          <p:cNvPr id="40" name="Freeform: Shape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9828E0-FECC-8AEB-BA64-A37C88B826E9}"/>
              </a:ext>
            </a:extLst>
          </p:cNvPr>
          <p:cNvSpPr/>
          <p:nvPr/>
        </p:nvSpPr>
        <p:spPr>
          <a:xfrm>
            <a:off x="6674691" y="4928595"/>
            <a:ext cx="361950" cy="361950"/>
          </a:xfrm>
          <a:custGeom>
            <a:avLst/>
            <a:gdLst>
              <a:gd name="connsiteX0" fmla="*/ 227210 w 361950"/>
              <a:gd name="connsiteY0" fmla="*/ 106170 h 361950"/>
              <a:gd name="connsiteX1" fmla="*/ 298648 w 361950"/>
              <a:gd name="connsiteY1" fmla="*/ 177608 h 361950"/>
              <a:gd name="connsiteX2" fmla="*/ 298648 w 361950"/>
              <a:gd name="connsiteY2" fmla="*/ 184342 h 361950"/>
              <a:gd name="connsiteX3" fmla="*/ 227210 w 361950"/>
              <a:gd name="connsiteY3" fmla="*/ 255779 h 361950"/>
              <a:gd name="connsiteX4" fmla="*/ 227093 w 361950"/>
              <a:gd name="connsiteY4" fmla="*/ 255897 h 361950"/>
              <a:gd name="connsiteX5" fmla="*/ 220359 w 361950"/>
              <a:gd name="connsiteY5" fmla="*/ 255779 h 361950"/>
              <a:gd name="connsiteX6" fmla="*/ 220476 w 361950"/>
              <a:gd name="connsiteY6" fmla="*/ 249045 h 361950"/>
              <a:gd name="connsiteX7" fmla="*/ 283703 w 361950"/>
              <a:gd name="connsiteY7" fmla="*/ 185818 h 361950"/>
              <a:gd name="connsiteX8" fmla="*/ 283717 w 361950"/>
              <a:gd name="connsiteY8" fmla="*/ 185785 h 361950"/>
              <a:gd name="connsiteX9" fmla="*/ 283670 w 361950"/>
              <a:gd name="connsiteY9" fmla="*/ 185737 h 361950"/>
              <a:gd name="connsiteX10" fmla="*/ 63504 w 361950"/>
              <a:gd name="connsiteY10" fmla="*/ 185737 h 361950"/>
              <a:gd name="connsiteX11" fmla="*/ 58741 w 361950"/>
              <a:gd name="connsiteY11" fmla="*/ 180975 h 361950"/>
              <a:gd name="connsiteX12" fmla="*/ 63504 w 361950"/>
              <a:gd name="connsiteY12" fmla="*/ 176212 h 361950"/>
              <a:gd name="connsiteX13" fmla="*/ 283670 w 361950"/>
              <a:gd name="connsiteY13" fmla="*/ 176212 h 361950"/>
              <a:gd name="connsiteX14" fmla="*/ 283703 w 361950"/>
              <a:gd name="connsiteY14" fmla="*/ 176131 h 361950"/>
              <a:gd name="connsiteX15" fmla="*/ 220476 w 361950"/>
              <a:gd name="connsiteY15" fmla="*/ 112904 h 361950"/>
              <a:gd name="connsiteX16" fmla="*/ 220476 w 361950"/>
              <a:gd name="connsiteY16" fmla="*/ 106287 h 361950"/>
              <a:gd name="connsiteX17" fmla="*/ 227210 w 361950"/>
              <a:gd name="connsiteY17" fmla="*/ 106170 h 361950"/>
              <a:gd name="connsiteX18" fmla="*/ 180975 w 361950"/>
              <a:gd name="connsiteY18" fmla="*/ 9525 h 361950"/>
              <a:gd name="connsiteX19" fmla="*/ 9525 w 361950"/>
              <a:gd name="connsiteY19" fmla="*/ 180975 h 361950"/>
              <a:gd name="connsiteX20" fmla="*/ 180975 w 361950"/>
              <a:gd name="connsiteY20" fmla="*/ 352425 h 361950"/>
              <a:gd name="connsiteX21" fmla="*/ 352425 w 361950"/>
              <a:gd name="connsiteY21" fmla="*/ 180975 h 361950"/>
              <a:gd name="connsiteX22" fmla="*/ 180975 w 361950"/>
              <a:gd name="connsiteY22" fmla="*/ 9525 h 361950"/>
              <a:gd name="connsiteX23" fmla="*/ 180975 w 361950"/>
              <a:gd name="connsiteY23" fmla="*/ 0 h 361950"/>
              <a:gd name="connsiteX24" fmla="*/ 361950 w 361950"/>
              <a:gd name="connsiteY24" fmla="*/ 180975 h 361950"/>
              <a:gd name="connsiteX25" fmla="*/ 180975 w 361950"/>
              <a:gd name="connsiteY25" fmla="*/ 361950 h 361950"/>
              <a:gd name="connsiteX26" fmla="*/ 0 w 361950"/>
              <a:gd name="connsiteY26" fmla="*/ 180975 h 361950"/>
              <a:gd name="connsiteX27" fmla="*/ 180975 w 361950"/>
              <a:gd name="connsiteY27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1950" h="361950">
                <a:moveTo>
                  <a:pt x="227210" y="106170"/>
                </a:moveTo>
                <a:lnTo>
                  <a:pt x="298648" y="177608"/>
                </a:lnTo>
                <a:cubicBezTo>
                  <a:pt x="300507" y="179467"/>
                  <a:pt x="300507" y="182482"/>
                  <a:pt x="298648" y="184342"/>
                </a:cubicBezTo>
                <a:lnTo>
                  <a:pt x="227210" y="255779"/>
                </a:lnTo>
                <a:cubicBezTo>
                  <a:pt x="227172" y="255819"/>
                  <a:pt x="227133" y="255858"/>
                  <a:pt x="227093" y="255897"/>
                </a:cubicBezTo>
                <a:cubicBezTo>
                  <a:pt x="225202" y="257724"/>
                  <a:pt x="222186" y="257672"/>
                  <a:pt x="220359" y="255779"/>
                </a:cubicBezTo>
                <a:cubicBezTo>
                  <a:pt x="218532" y="253887"/>
                  <a:pt x="218584" y="250873"/>
                  <a:pt x="220476" y="249045"/>
                </a:cubicBezTo>
                <a:lnTo>
                  <a:pt x="283703" y="185818"/>
                </a:lnTo>
                <a:cubicBezTo>
                  <a:pt x="283712" y="185810"/>
                  <a:pt x="283717" y="185798"/>
                  <a:pt x="283717" y="185785"/>
                </a:cubicBezTo>
                <a:cubicBezTo>
                  <a:pt x="283717" y="185759"/>
                  <a:pt x="283696" y="185738"/>
                  <a:pt x="283670" y="185737"/>
                </a:cubicBezTo>
                <a:lnTo>
                  <a:pt x="63504" y="185737"/>
                </a:lnTo>
                <a:cubicBezTo>
                  <a:pt x="60873" y="185737"/>
                  <a:pt x="58741" y="183605"/>
                  <a:pt x="58741" y="180975"/>
                </a:cubicBezTo>
                <a:cubicBezTo>
                  <a:pt x="58741" y="178344"/>
                  <a:pt x="60873" y="176212"/>
                  <a:pt x="63504" y="176212"/>
                </a:cubicBezTo>
                <a:lnTo>
                  <a:pt x="283670" y="176212"/>
                </a:lnTo>
                <a:cubicBezTo>
                  <a:pt x="283732" y="176212"/>
                  <a:pt x="283746" y="176174"/>
                  <a:pt x="283703" y="176131"/>
                </a:cubicBezTo>
                <a:lnTo>
                  <a:pt x="220476" y="112904"/>
                </a:lnTo>
                <a:cubicBezTo>
                  <a:pt x="218694" y="111059"/>
                  <a:pt x="218694" y="108133"/>
                  <a:pt x="220476" y="106287"/>
                </a:cubicBezTo>
                <a:cubicBezTo>
                  <a:pt x="222304" y="104395"/>
                  <a:pt x="225318" y="104342"/>
                  <a:pt x="227210" y="106170"/>
                </a:cubicBezTo>
                <a:close/>
                <a:moveTo>
                  <a:pt x="180975" y="9525"/>
                </a:moveTo>
                <a:cubicBezTo>
                  <a:pt x="86327" y="9624"/>
                  <a:pt x="9624" y="86327"/>
                  <a:pt x="9525" y="180975"/>
                </a:cubicBezTo>
                <a:cubicBezTo>
                  <a:pt x="9525" y="275664"/>
                  <a:pt x="86286" y="352425"/>
                  <a:pt x="180975" y="352425"/>
                </a:cubicBezTo>
                <a:cubicBezTo>
                  <a:pt x="275664" y="352425"/>
                  <a:pt x="352425" y="275664"/>
                  <a:pt x="352425" y="180975"/>
                </a:cubicBezTo>
                <a:cubicBezTo>
                  <a:pt x="352425" y="86285"/>
                  <a:pt x="275664" y="9525"/>
                  <a:pt x="180975" y="9525"/>
                </a:cubicBezTo>
                <a:close/>
                <a:moveTo>
                  <a:pt x="180975" y="0"/>
                </a:moveTo>
                <a:cubicBezTo>
                  <a:pt x="280925" y="0"/>
                  <a:pt x="361950" y="81025"/>
                  <a:pt x="361950" y="180975"/>
                </a:cubicBezTo>
                <a:cubicBezTo>
                  <a:pt x="361950" y="280925"/>
                  <a:pt x="280925" y="361950"/>
                  <a:pt x="180975" y="361950"/>
                </a:cubicBezTo>
                <a:cubicBezTo>
                  <a:pt x="81026" y="361950"/>
                  <a:pt x="0" y="280925"/>
                  <a:pt x="0" y="180975"/>
                </a:cubicBezTo>
                <a:cubicBezTo>
                  <a:pt x="0" y="81025"/>
                  <a:pt x="81026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B2F59E6-7BF2-2D6E-A761-C46E73A05822}"/>
              </a:ext>
            </a:extLst>
          </p:cNvPr>
          <p:cNvSpPr/>
          <p:nvPr/>
        </p:nvSpPr>
        <p:spPr>
          <a:xfrm flipH="1">
            <a:off x="6042024" y="4928595"/>
            <a:ext cx="361950" cy="361950"/>
          </a:xfrm>
          <a:custGeom>
            <a:avLst/>
            <a:gdLst>
              <a:gd name="connsiteX0" fmla="*/ 227209 w 361950"/>
              <a:gd name="connsiteY0" fmla="*/ 106170 h 361950"/>
              <a:gd name="connsiteX1" fmla="*/ 220475 w 361950"/>
              <a:gd name="connsiteY1" fmla="*/ 106287 h 361950"/>
              <a:gd name="connsiteX2" fmla="*/ 220475 w 361950"/>
              <a:gd name="connsiteY2" fmla="*/ 112904 h 361950"/>
              <a:gd name="connsiteX3" fmla="*/ 283702 w 361950"/>
              <a:gd name="connsiteY3" fmla="*/ 176131 h 361950"/>
              <a:gd name="connsiteX4" fmla="*/ 283669 w 361950"/>
              <a:gd name="connsiteY4" fmla="*/ 176212 h 361950"/>
              <a:gd name="connsiteX5" fmla="*/ 63503 w 361950"/>
              <a:gd name="connsiteY5" fmla="*/ 176212 h 361950"/>
              <a:gd name="connsiteX6" fmla="*/ 58740 w 361950"/>
              <a:gd name="connsiteY6" fmla="*/ 180975 h 361950"/>
              <a:gd name="connsiteX7" fmla="*/ 63503 w 361950"/>
              <a:gd name="connsiteY7" fmla="*/ 185737 h 361950"/>
              <a:gd name="connsiteX8" fmla="*/ 283669 w 361950"/>
              <a:gd name="connsiteY8" fmla="*/ 185737 h 361950"/>
              <a:gd name="connsiteX9" fmla="*/ 283716 w 361950"/>
              <a:gd name="connsiteY9" fmla="*/ 185785 h 361950"/>
              <a:gd name="connsiteX10" fmla="*/ 283702 w 361950"/>
              <a:gd name="connsiteY10" fmla="*/ 185818 h 361950"/>
              <a:gd name="connsiteX11" fmla="*/ 220475 w 361950"/>
              <a:gd name="connsiteY11" fmla="*/ 249045 h 361950"/>
              <a:gd name="connsiteX12" fmla="*/ 220358 w 361950"/>
              <a:gd name="connsiteY12" fmla="*/ 255779 h 361950"/>
              <a:gd name="connsiteX13" fmla="*/ 227092 w 361950"/>
              <a:gd name="connsiteY13" fmla="*/ 255897 h 361950"/>
              <a:gd name="connsiteX14" fmla="*/ 227209 w 361950"/>
              <a:gd name="connsiteY14" fmla="*/ 255779 h 361950"/>
              <a:gd name="connsiteX15" fmla="*/ 298647 w 361950"/>
              <a:gd name="connsiteY15" fmla="*/ 184342 h 361950"/>
              <a:gd name="connsiteX16" fmla="*/ 298647 w 361950"/>
              <a:gd name="connsiteY16" fmla="*/ 177608 h 361950"/>
              <a:gd name="connsiteX17" fmla="*/ 180975 w 361950"/>
              <a:gd name="connsiteY17" fmla="*/ 9525 h 361950"/>
              <a:gd name="connsiteX18" fmla="*/ 352425 w 361950"/>
              <a:gd name="connsiteY18" fmla="*/ 180975 h 361950"/>
              <a:gd name="connsiteX19" fmla="*/ 180975 w 361950"/>
              <a:gd name="connsiteY19" fmla="*/ 352425 h 361950"/>
              <a:gd name="connsiteX20" fmla="*/ 9525 w 361950"/>
              <a:gd name="connsiteY20" fmla="*/ 180975 h 361950"/>
              <a:gd name="connsiteX21" fmla="*/ 180975 w 361950"/>
              <a:gd name="connsiteY21" fmla="*/ 9525 h 361950"/>
              <a:gd name="connsiteX22" fmla="*/ 180975 w 361950"/>
              <a:gd name="connsiteY22" fmla="*/ 0 h 361950"/>
              <a:gd name="connsiteX23" fmla="*/ 0 w 361950"/>
              <a:gd name="connsiteY23" fmla="*/ 180975 h 361950"/>
              <a:gd name="connsiteX24" fmla="*/ 180975 w 361950"/>
              <a:gd name="connsiteY24" fmla="*/ 361950 h 361950"/>
              <a:gd name="connsiteX25" fmla="*/ 361950 w 361950"/>
              <a:gd name="connsiteY25" fmla="*/ 180975 h 361950"/>
              <a:gd name="connsiteX26" fmla="*/ 180975 w 361950"/>
              <a:gd name="connsiteY26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50" h="361950">
                <a:moveTo>
                  <a:pt x="227209" y="106170"/>
                </a:moveTo>
                <a:cubicBezTo>
                  <a:pt x="225317" y="104342"/>
                  <a:pt x="222303" y="104395"/>
                  <a:pt x="220475" y="106287"/>
                </a:cubicBezTo>
                <a:cubicBezTo>
                  <a:pt x="218693" y="108133"/>
                  <a:pt x="218693" y="111059"/>
                  <a:pt x="220475" y="112904"/>
                </a:cubicBezTo>
                <a:lnTo>
                  <a:pt x="283702" y="176131"/>
                </a:lnTo>
                <a:cubicBezTo>
                  <a:pt x="283745" y="176174"/>
                  <a:pt x="283731" y="176212"/>
                  <a:pt x="283669" y="176212"/>
                </a:cubicBezTo>
                <a:lnTo>
                  <a:pt x="63503" y="176212"/>
                </a:lnTo>
                <a:cubicBezTo>
                  <a:pt x="60872" y="176212"/>
                  <a:pt x="58740" y="178344"/>
                  <a:pt x="58740" y="180975"/>
                </a:cubicBezTo>
                <a:cubicBezTo>
                  <a:pt x="58740" y="183605"/>
                  <a:pt x="60872" y="185737"/>
                  <a:pt x="63503" y="185737"/>
                </a:cubicBezTo>
                <a:lnTo>
                  <a:pt x="283669" y="185737"/>
                </a:lnTo>
                <a:cubicBezTo>
                  <a:pt x="283695" y="185738"/>
                  <a:pt x="283716" y="185759"/>
                  <a:pt x="283716" y="185785"/>
                </a:cubicBezTo>
                <a:cubicBezTo>
                  <a:pt x="283716" y="185798"/>
                  <a:pt x="283711" y="185810"/>
                  <a:pt x="283702" y="185818"/>
                </a:cubicBezTo>
                <a:lnTo>
                  <a:pt x="220475" y="249045"/>
                </a:lnTo>
                <a:cubicBezTo>
                  <a:pt x="218583" y="250873"/>
                  <a:pt x="218531" y="253887"/>
                  <a:pt x="220358" y="255779"/>
                </a:cubicBezTo>
                <a:cubicBezTo>
                  <a:pt x="222185" y="257672"/>
                  <a:pt x="225201" y="257724"/>
                  <a:pt x="227092" y="255897"/>
                </a:cubicBezTo>
                <a:cubicBezTo>
                  <a:pt x="227132" y="255858"/>
                  <a:pt x="227171" y="255819"/>
                  <a:pt x="227209" y="255779"/>
                </a:cubicBezTo>
                <a:lnTo>
                  <a:pt x="298647" y="184342"/>
                </a:lnTo>
                <a:cubicBezTo>
                  <a:pt x="300506" y="182482"/>
                  <a:pt x="300506" y="179467"/>
                  <a:pt x="298647" y="177608"/>
                </a:cubicBezTo>
                <a:close/>
                <a:moveTo>
                  <a:pt x="180975" y="9525"/>
                </a:moveTo>
                <a:cubicBezTo>
                  <a:pt x="275664" y="9525"/>
                  <a:pt x="352425" y="86285"/>
                  <a:pt x="352425" y="180975"/>
                </a:cubicBezTo>
                <a:cubicBezTo>
                  <a:pt x="352425" y="275664"/>
                  <a:pt x="275664" y="352425"/>
                  <a:pt x="180975" y="352425"/>
                </a:cubicBezTo>
                <a:cubicBezTo>
                  <a:pt x="86286" y="352425"/>
                  <a:pt x="9525" y="275664"/>
                  <a:pt x="9525" y="180975"/>
                </a:cubicBezTo>
                <a:cubicBezTo>
                  <a:pt x="9624" y="86327"/>
                  <a:pt x="86327" y="9624"/>
                  <a:pt x="180975" y="9525"/>
                </a:cubicBezTo>
                <a:close/>
                <a:moveTo>
                  <a:pt x="180975" y="0"/>
                </a:moveTo>
                <a:cubicBezTo>
                  <a:pt x="81026" y="0"/>
                  <a:pt x="0" y="81025"/>
                  <a:pt x="0" y="180975"/>
                </a:cubicBezTo>
                <a:cubicBezTo>
                  <a:pt x="0" y="280925"/>
                  <a:pt x="81026" y="361950"/>
                  <a:pt x="180975" y="361950"/>
                </a:cubicBezTo>
                <a:cubicBezTo>
                  <a:pt x="280925" y="361950"/>
                  <a:pt x="361950" y="280925"/>
                  <a:pt x="361950" y="180975"/>
                </a:cubicBezTo>
                <a:cubicBezTo>
                  <a:pt x="361950" y="81025"/>
                  <a:pt x="280925" y="0"/>
                  <a:pt x="18097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FA31B6-89F3-8B0D-AE06-04D37840482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76CC5E06-0E22-68A4-1004-B45ABC34D379}"/>
              </a:ext>
            </a:extLst>
          </p:cNvPr>
          <p:cNvSpPr/>
          <p:nvPr/>
        </p:nvSpPr>
        <p:spPr>
          <a:xfrm>
            <a:off x="571500" y="772615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hlinkClick r:id="rId4" action="ppaction://hlinksldjump"/>
            <a:extLst>
              <a:ext uri="{FF2B5EF4-FFF2-40B4-BE49-F238E27FC236}">
                <a16:creationId xmlns:a16="http://schemas.microsoft.com/office/drawing/2014/main" id="{1AE855EC-2631-392A-6825-F27F3F1C3C39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hlinkClick r:id="rId5" action="ppaction://hlinksldjump"/>
            <a:extLst>
              <a:ext uri="{FF2B5EF4-FFF2-40B4-BE49-F238E27FC236}">
                <a16:creationId xmlns:a16="http://schemas.microsoft.com/office/drawing/2014/main" id="{B06FD7E7-FA23-F8E9-B39F-F7AE2723083A}"/>
              </a:ext>
            </a:extLst>
          </p:cNvPr>
          <p:cNvSpPr/>
          <p:nvPr/>
        </p:nvSpPr>
        <p:spPr>
          <a:xfrm>
            <a:off x="482601" y="3251202"/>
            <a:ext cx="355598" cy="355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hlinkClick r:id="rId6" action="ppaction://hlinksldjump"/>
            <a:extLst>
              <a:ext uri="{FF2B5EF4-FFF2-40B4-BE49-F238E27FC236}">
                <a16:creationId xmlns:a16="http://schemas.microsoft.com/office/drawing/2014/main" id="{B3903564-A6DF-BD9D-92F0-21C4223043BB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hlinkClick r:id="rId7" action="ppaction://hlinksldjump"/>
            <a:extLst>
              <a:ext uri="{FF2B5EF4-FFF2-40B4-BE49-F238E27FC236}">
                <a16:creationId xmlns:a16="http://schemas.microsoft.com/office/drawing/2014/main" id="{1FFD949E-005F-EDBE-BD44-89BBA653CFE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5DE3D2-B302-4B63-4A4E-C0D99F73ECE0}"/>
              </a:ext>
            </a:extLst>
          </p:cNvPr>
          <p:cNvSpPr txBox="1"/>
          <p:nvPr/>
        </p:nvSpPr>
        <p:spPr>
          <a:xfrm>
            <a:off x="1320798" y="1869934"/>
            <a:ext cx="347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CHALLENGES: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9DFEB8-1ECC-4EB3-E3F5-03ADCEE1F391}"/>
              </a:ext>
            </a:extLst>
          </p:cNvPr>
          <p:cNvSpPr txBox="1"/>
          <p:nvPr/>
        </p:nvSpPr>
        <p:spPr>
          <a:xfrm>
            <a:off x="1320799" y="2506267"/>
            <a:ext cx="34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 Most Sixes in a Match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C1DC12-EF6E-EED3-B504-0F511680834C}"/>
              </a:ext>
            </a:extLst>
          </p:cNvPr>
          <p:cNvSpPr/>
          <p:nvPr/>
        </p:nvSpPr>
        <p:spPr>
          <a:xfrm>
            <a:off x="1316815" y="4801643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F9CE8-7554-6F13-326B-13BD84A500A7}"/>
              </a:ext>
            </a:extLst>
          </p:cNvPr>
          <p:cNvSpPr txBox="1"/>
          <p:nvPr/>
        </p:nvSpPr>
        <p:spPr>
          <a:xfrm>
            <a:off x="1316815" y="2844821"/>
            <a:ext cx="4424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Identify the batsman who hit the most sixes in a particular match</a:t>
            </a:r>
          </a:p>
          <a:p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 BATTING DATABASE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batting_summary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;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matchh_id,matchh,batsmanName,6s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mytable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ORDER BY 6s DESC</a:t>
            </a:r>
          </a:p>
          <a:p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LIMIT 1;</a:t>
            </a:r>
          </a:p>
        </p:txBody>
      </p:sp>
      <p:pic>
        <p:nvPicPr>
          <p:cNvPr id="14" name="Picture Placeholder 11">
            <a:extLst>
              <a:ext uri="{FF2B5EF4-FFF2-40B4-BE49-F238E27FC236}">
                <a16:creationId xmlns:a16="http://schemas.microsoft.com/office/drawing/2014/main" id="{9AADD152-28C0-0795-D239-8B5939E62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577" r="59497" b="-577"/>
          <a:stretch/>
        </p:blipFill>
        <p:spPr bwMode="auto">
          <a:xfrm>
            <a:off x="6095733" y="920249"/>
            <a:ext cx="2530475" cy="3416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75AAE-452A-6D55-3805-23E389966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125" y="4480797"/>
            <a:ext cx="341109" cy="214411"/>
          </a:xfrm>
          <a:prstGeom prst="rect">
            <a:avLst/>
          </a:prstGeom>
        </p:spPr>
      </p:pic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8E10A100-F033-EE91-2E82-59073F1FB0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3" r="24393"/>
          <a:stretch/>
        </p:blipFill>
        <p:spPr bwMode="auto">
          <a:xfrm>
            <a:off x="8836025" y="1895475"/>
            <a:ext cx="1905000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39F5D7D5-D1CB-B942-11D8-C1226AD181B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7" r="25467"/>
          <a:stretch/>
        </p:blipFill>
        <p:spPr bwMode="auto">
          <a:xfrm>
            <a:off x="10950575" y="1895475"/>
            <a:ext cx="1906588" cy="209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1861</Words>
  <Application>Microsoft Office PowerPoint</Application>
  <PresentationFormat>Widescreen</PresentationFormat>
  <Paragraphs>565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Agrozza Demo</vt:lpstr>
      <vt:lpstr>Arial</vt:lpstr>
      <vt:lpstr>Calibri</vt:lpstr>
      <vt:lpstr>Calibri Light</vt:lpstr>
      <vt:lpstr>Poppins</vt:lpstr>
      <vt:lpstr>Poppins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Dxf Ibrahim</dc:creator>
  <cp:lastModifiedBy>I'm Gowtham</cp:lastModifiedBy>
  <cp:revision>8</cp:revision>
  <dcterms:created xsi:type="dcterms:W3CDTF">2023-10-17T00:38:49Z</dcterms:created>
  <dcterms:modified xsi:type="dcterms:W3CDTF">2024-07-13T12:45:32Z</dcterms:modified>
</cp:coreProperties>
</file>